
<file path=[Content_Types].xml><?xml version="1.0" encoding="utf-8"?>
<Types xmlns="http://schemas.openxmlformats.org/package/2006/content-types">
  <Default Extension="bin" ContentType="application/vnd.openxmlformats-officedocument.oleObject"/>
  <Default Extension="jpeg" ContentType="image/jpeg"/>
  <Default Extension="emf" ContentType="image/x-emf"/>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256" r:id="rId2"/>
    <p:sldId id="259" r:id="rId3"/>
    <p:sldId id="260" r:id="rId4"/>
    <p:sldId id="261" r:id="rId5"/>
    <p:sldId id="262" r:id="rId6"/>
    <p:sldId id="257" r:id="rId7"/>
    <p:sldId id="258" r:id="rId8"/>
  </p:sldIdLst>
  <p:sldSz cx="9144000" cy="6858000" type="screen4x3"/>
  <p:notesSz cx="6858000" cy="9144000"/>
  <p:custDataLst>
    <p:tags r:id="rId1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2" d="100"/>
          <a:sy n="62" d="100"/>
        </p:scale>
        <p:origin x="891" y="4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tags" Target="tags/tag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2.vml.rels><?xml version="1.0" encoding="UTF-8" standalone="yes"?>
<Relationships xmlns="http://schemas.openxmlformats.org/package/2006/relationships"><Relationship Id="rId13" Type="http://schemas.openxmlformats.org/officeDocument/2006/relationships/image" Target="../media/image20.wmf"/><Relationship Id="rId18" Type="http://schemas.openxmlformats.org/officeDocument/2006/relationships/image" Target="../media/image25.wmf"/><Relationship Id="rId26" Type="http://schemas.openxmlformats.org/officeDocument/2006/relationships/image" Target="../media/image33.wmf"/><Relationship Id="rId39" Type="http://schemas.openxmlformats.org/officeDocument/2006/relationships/image" Target="../media/image46.wmf"/><Relationship Id="rId21" Type="http://schemas.openxmlformats.org/officeDocument/2006/relationships/image" Target="../media/image28.wmf"/><Relationship Id="rId34" Type="http://schemas.openxmlformats.org/officeDocument/2006/relationships/image" Target="../media/image41.wmf"/><Relationship Id="rId42" Type="http://schemas.openxmlformats.org/officeDocument/2006/relationships/image" Target="../media/image49.wmf"/><Relationship Id="rId47" Type="http://schemas.openxmlformats.org/officeDocument/2006/relationships/image" Target="../media/image54.wmf"/><Relationship Id="rId50" Type="http://schemas.openxmlformats.org/officeDocument/2006/relationships/image" Target="../media/image57.wmf"/><Relationship Id="rId55" Type="http://schemas.openxmlformats.org/officeDocument/2006/relationships/image" Target="../media/image62.wmf"/><Relationship Id="rId63" Type="http://schemas.openxmlformats.org/officeDocument/2006/relationships/image" Target="../media/image70.wmf"/><Relationship Id="rId68" Type="http://schemas.openxmlformats.org/officeDocument/2006/relationships/image" Target="../media/image75.wmf"/><Relationship Id="rId76" Type="http://schemas.openxmlformats.org/officeDocument/2006/relationships/image" Target="../media/image83.wmf"/><Relationship Id="rId7" Type="http://schemas.openxmlformats.org/officeDocument/2006/relationships/image" Target="../media/image14.wmf"/><Relationship Id="rId71" Type="http://schemas.openxmlformats.org/officeDocument/2006/relationships/image" Target="../media/image78.wmf"/><Relationship Id="rId2" Type="http://schemas.openxmlformats.org/officeDocument/2006/relationships/image" Target="../media/image9.wmf"/><Relationship Id="rId16" Type="http://schemas.openxmlformats.org/officeDocument/2006/relationships/image" Target="../media/image23.wmf"/><Relationship Id="rId29" Type="http://schemas.openxmlformats.org/officeDocument/2006/relationships/image" Target="../media/image36.wmf"/><Relationship Id="rId11" Type="http://schemas.openxmlformats.org/officeDocument/2006/relationships/image" Target="../media/image18.wmf"/><Relationship Id="rId24" Type="http://schemas.openxmlformats.org/officeDocument/2006/relationships/image" Target="../media/image31.wmf"/><Relationship Id="rId32" Type="http://schemas.openxmlformats.org/officeDocument/2006/relationships/image" Target="../media/image39.wmf"/><Relationship Id="rId37" Type="http://schemas.openxmlformats.org/officeDocument/2006/relationships/image" Target="../media/image44.wmf"/><Relationship Id="rId40" Type="http://schemas.openxmlformats.org/officeDocument/2006/relationships/image" Target="../media/image47.wmf"/><Relationship Id="rId45" Type="http://schemas.openxmlformats.org/officeDocument/2006/relationships/image" Target="../media/image52.wmf"/><Relationship Id="rId53" Type="http://schemas.openxmlformats.org/officeDocument/2006/relationships/image" Target="../media/image60.wmf"/><Relationship Id="rId58" Type="http://schemas.openxmlformats.org/officeDocument/2006/relationships/image" Target="../media/image65.wmf"/><Relationship Id="rId66" Type="http://schemas.openxmlformats.org/officeDocument/2006/relationships/image" Target="../media/image73.wmf"/><Relationship Id="rId74" Type="http://schemas.openxmlformats.org/officeDocument/2006/relationships/image" Target="../media/image81.wmf"/><Relationship Id="rId5" Type="http://schemas.openxmlformats.org/officeDocument/2006/relationships/image" Target="../media/image12.wmf"/><Relationship Id="rId15" Type="http://schemas.openxmlformats.org/officeDocument/2006/relationships/image" Target="../media/image22.wmf"/><Relationship Id="rId23" Type="http://schemas.openxmlformats.org/officeDocument/2006/relationships/image" Target="../media/image30.wmf"/><Relationship Id="rId28" Type="http://schemas.openxmlformats.org/officeDocument/2006/relationships/image" Target="../media/image35.wmf"/><Relationship Id="rId36" Type="http://schemas.openxmlformats.org/officeDocument/2006/relationships/image" Target="../media/image43.wmf"/><Relationship Id="rId49" Type="http://schemas.openxmlformats.org/officeDocument/2006/relationships/image" Target="../media/image56.wmf"/><Relationship Id="rId57" Type="http://schemas.openxmlformats.org/officeDocument/2006/relationships/image" Target="../media/image64.wmf"/><Relationship Id="rId61" Type="http://schemas.openxmlformats.org/officeDocument/2006/relationships/image" Target="../media/image68.wmf"/><Relationship Id="rId10" Type="http://schemas.openxmlformats.org/officeDocument/2006/relationships/image" Target="../media/image17.wmf"/><Relationship Id="rId19" Type="http://schemas.openxmlformats.org/officeDocument/2006/relationships/image" Target="../media/image26.wmf"/><Relationship Id="rId31" Type="http://schemas.openxmlformats.org/officeDocument/2006/relationships/image" Target="../media/image38.wmf"/><Relationship Id="rId44" Type="http://schemas.openxmlformats.org/officeDocument/2006/relationships/image" Target="../media/image51.wmf"/><Relationship Id="rId52" Type="http://schemas.openxmlformats.org/officeDocument/2006/relationships/image" Target="../media/image59.wmf"/><Relationship Id="rId60" Type="http://schemas.openxmlformats.org/officeDocument/2006/relationships/image" Target="../media/image67.wmf"/><Relationship Id="rId65" Type="http://schemas.openxmlformats.org/officeDocument/2006/relationships/image" Target="../media/image72.wmf"/><Relationship Id="rId73" Type="http://schemas.openxmlformats.org/officeDocument/2006/relationships/image" Target="../media/image80.wmf"/><Relationship Id="rId4" Type="http://schemas.openxmlformats.org/officeDocument/2006/relationships/image" Target="../media/image11.wmf"/><Relationship Id="rId9" Type="http://schemas.openxmlformats.org/officeDocument/2006/relationships/image" Target="../media/image16.wmf"/><Relationship Id="rId14" Type="http://schemas.openxmlformats.org/officeDocument/2006/relationships/image" Target="../media/image21.wmf"/><Relationship Id="rId22" Type="http://schemas.openxmlformats.org/officeDocument/2006/relationships/image" Target="../media/image29.wmf"/><Relationship Id="rId27" Type="http://schemas.openxmlformats.org/officeDocument/2006/relationships/image" Target="../media/image34.wmf"/><Relationship Id="rId30" Type="http://schemas.openxmlformats.org/officeDocument/2006/relationships/image" Target="../media/image37.wmf"/><Relationship Id="rId35" Type="http://schemas.openxmlformats.org/officeDocument/2006/relationships/image" Target="../media/image42.wmf"/><Relationship Id="rId43" Type="http://schemas.openxmlformats.org/officeDocument/2006/relationships/image" Target="../media/image50.wmf"/><Relationship Id="rId48" Type="http://schemas.openxmlformats.org/officeDocument/2006/relationships/image" Target="../media/image55.wmf"/><Relationship Id="rId56" Type="http://schemas.openxmlformats.org/officeDocument/2006/relationships/image" Target="../media/image63.wmf"/><Relationship Id="rId64" Type="http://schemas.openxmlformats.org/officeDocument/2006/relationships/image" Target="../media/image71.wmf"/><Relationship Id="rId69" Type="http://schemas.openxmlformats.org/officeDocument/2006/relationships/image" Target="../media/image76.wmf"/><Relationship Id="rId8" Type="http://schemas.openxmlformats.org/officeDocument/2006/relationships/image" Target="../media/image15.wmf"/><Relationship Id="rId51" Type="http://schemas.openxmlformats.org/officeDocument/2006/relationships/image" Target="../media/image58.wmf"/><Relationship Id="rId72" Type="http://schemas.openxmlformats.org/officeDocument/2006/relationships/image" Target="../media/image79.wmf"/><Relationship Id="rId3" Type="http://schemas.openxmlformats.org/officeDocument/2006/relationships/image" Target="../media/image10.wmf"/><Relationship Id="rId12" Type="http://schemas.openxmlformats.org/officeDocument/2006/relationships/image" Target="../media/image19.wmf"/><Relationship Id="rId17" Type="http://schemas.openxmlformats.org/officeDocument/2006/relationships/image" Target="../media/image24.wmf"/><Relationship Id="rId25" Type="http://schemas.openxmlformats.org/officeDocument/2006/relationships/image" Target="../media/image32.wmf"/><Relationship Id="rId33" Type="http://schemas.openxmlformats.org/officeDocument/2006/relationships/image" Target="../media/image40.wmf"/><Relationship Id="rId38" Type="http://schemas.openxmlformats.org/officeDocument/2006/relationships/image" Target="../media/image45.wmf"/><Relationship Id="rId46" Type="http://schemas.openxmlformats.org/officeDocument/2006/relationships/image" Target="../media/image53.wmf"/><Relationship Id="rId59" Type="http://schemas.openxmlformats.org/officeDocument/2006/relationships/image" Target="../media/image66.wmf"/><Relationship Id="rId67" Type="http://schemas.openxmlformats.org/officeDocument/2006/relationships/image" Target="../media/image74.wmf"/><Relationship Id="rId20" Type="http://schemas.openxmlformats.org/officeDocument/2006/relationships/image" Target="../media/image27.wmf"/><Relationship Id="rId41" Type="http://schemas.openxmlformats.org/officeDocument/2006/relationships/image" Target="../media/image48.wmf"/><Relationship Id="rId54" Type="http://schemas.openxmlformats.org/officeDocument/2006/relationships/image" Target="../media/image61.wmf"/><Relationship Id="rId62" Type="http://schemas.openxmlformats.org/officeDocument/2006/relationships/image" Target="../media/image69.wmf"/><Relationship Id="rId70" Type="http://schemas.openxmlformats.org/officeDocument/2006/relationships/image" Target="../media/image77.wmf"/><Relationship Id="rId75" Type="http://schemas.openxmlformats.org/officeDocument/2006/relationships/image" Target="../media/image82.wmf"/><Relationship Id="rId1" Type="http://schemas.openxmlformats.org/officeDocument/2006/relationships/image" Target="../media/image8.wmf"/><Relationship Id="rId6" Type="http://schemas.openxmlformats.org/officeDocument/2006/relationships/image" Target="../media/image13.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2BBAAB2-6977-419C-B250-8BF37285363D}" type="datetimeFigureOut">
              <a:rPr lang="en-CA" smtClean="0"/>
              <a:pPr/>
              <a:t>2015-03-18</a:t>
            </a:fld>
            <a:endParaRPr lang="en-C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797E30C-6E42-4386-9164-816FD1D0697B}" type="slidenum">
              <a:rPr lang="en-CA" smtClean="0"/>
              <a:pPr/>
              <a:t>‹#›</a:t>
            </a:fld>
            <a:endParaRPr lang="en-CA"/>
          </a:p>
        </p:txBody>
      </p:sp>
    </p:spTree>
    <p:extLst>
      <p:ext uri="{BB962C8B-B14F-4D97-AF65-F5344CB8AC3E}">
        <p14:creationId xmlns:p14="http://schemas.microsoft.com/office/powerpoint/2010/main" val="19104519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2797E30C-6E42-4386-9164-816FD1D0697B}" type="slidenum">
              <a:rPr lang="en-CA" smtClean="0"/>
              <a:pPr/>
              <a:t>1</a:t>
            </a:fld>
            <a:endParaRPr lang="en-CA"/>
          </a:p>
        </p:txBody>
      </p:sp>
    </p:spTree>
    <p:extLst>
      <p:ext uri="{BB962C8B-B14F-4D97-AF65-F5344CB8AC3E}">
        <p14:creationId xmlns:p14="http://schemas.microsoft.com/office/powerpoint/2010/main" val="11181439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bwMode="auto">
          <a:noFill/>
          <a:ln>
            <a:solidFill>
              <a:srgbClr val="000000"/>
            </a:solidFill>
            <a:miter lim="800000"/>
            <a:headEnd/>
            <a:tailEnd/>
          </a:ln>
        </p:spPr>
      </p:sp>
      <p:sp>
        <p:nvSpPr>
          <p:cNvPr id="1536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CA" smtClean="0"/>
          </a:p>
        </p:txBody>
      </p:sp>
      <p:sp>
        <p:nvSpPr>
          <p:cNvPr id="1536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2B2FEFA-2682-4885-9869-537D664A666E}" type="slidenum">
              <a:rPr lang="en-CA" smtClean="0"/>
              <a:pPr fontAlgn="base">
                <a:spcBef>
                  <a:spcPct val="0"/>
                </a:spcBef>
                <a:spcAft>
                  <a:spcPct val="0"/>
                </a:spcAft>
                <a:defRPr/>
              </a:pPr>
              <a:t>2</a:t>
            </a:fld>
            <a:endParaRPr lang="en-CA" smtClean="0"/>
          </a:p>
        </p:txBody>
      </p:sp>
    </p:spTree>
    <p:extLst>
      <p:ext uri="{BB962C8B-B14F-4D97-AF65-F5344CB8AC3E}">
        <p14:creationId xmlns:p14="http://schemas.microsoft.com/office/powerpoint/2010/main" val="12514325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noFill/>
          <a:ln>
            <a:solidFill>
              <a:srgbClr val="000000"/>
            </a:solidFill>
            <a:miter lim="800000"/>
            <a:headEnd/>
            <a:tailEnd/>
          </a:ln>
        </p:spPr>
      </p:sp>
      <p:sp>
        <p:nvSpPr>
          <p:cNvPr id="1638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CA" smtClean="0"/>
          </a:p>
        </p:txBody>
      </p:sp>
      <p:sp>
        <p:nvSpPr>
          <p:cNvPr id="1638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0EBF239-2951-4356-84E0-E1382B4A1025}" type="slidenum">
              <a:rPr lang="en-CA" smtClean="0"/>
              <a:pPr fontAlgn="base">
                <a:spcBef>
                  <a:spcPct val="0"/>
                </a:spcBef>
                <a:spcAft>
                  <a:spcPct val="0"/>
                </a:spcAft>
                <a:defRPr/>
              </a:pPr>
              <a:t>3</a:t>
            </a:fld>
            <a:endParaRPr lang="en-CA" smtClean="0"/>
          </a:p>
        </p:txBody>
      </p:sp>
    </p:spTree>
    <p:extLst>
      <p:ext uri="{BB962C8B-B14F-4D97-AF65-F5344CB8AC3E}">
        <p14:creationId xmlns:p14="http://schemas.microsoft.com/office/powerpoint/2010/main" val="819306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bwMode="auto">
          <a:noFill/>
          <a:ln>
            <a:solidFill>
              <a:srgbClr val="000000"/>
            </a:solidFill>
            <a:miter lim="800000"/>
            <a:headEnd/>
            <a:tailEnd/>
          </a:ln>
        </p:spPr>
      </p:sp>
      <p:sp>
        <p:nvSpPr>
          <p:cNvPr id="1741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CA" smtClean="0"/>
          </a:p>
        </p:txBody>
      </p:sp>
      <p:sp>
        <p:nvSpPr>
          <p:cNvPr id="1741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7F0F074-1B35-44DF-A2A9-86F2480759D7}" type="slidenum">
              <a:rPr lang="en-CA" smtClean="0"/>
              <a:pPr fontAlgn="base">
                <a:spcBef>
                  <a:spcPct val="0"/>
                </a:spcBef>
                <a:spcAft>
                  <a:spcPct val="0"/>
                </a:spcAft>
                <a:defRPr/>
              </a:pPr>
              <a:t>4</a:t>
            </a:fld>
            <a:endParaRPr lang="en-CA" smtClean="0"/>
          </a:p>
        </p:txBody>
      </p:sp>
    </p:spTree>
    <p:extLst>
      <p:ext uri="{BB962C8B-B14F-4D97-AF65-F5344CB8AC3E}">
        <p14:creationId xmlns:p14="http://schemas.microsoft.com/office/powerpoint/2010/main" val="3027250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noFill/>
          <a:ln>
            <a:solidFill>
              <a:srgbClr val="000000"/>
            </a:solidFill>
            <a:miter lim="800000"/>
            <a:headEnd/>
            <a:tailEnd/>
          </a:ln>
        </p:spPr>
      </p:sp>
      <p:sp>
        <p:nvSpPr>
          <p:cNvPr id="1843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CA" smtClean="0"/>
          </a:p>
        </p:txBody>
      </p:sp>
      <p:sp>
        <p:nvSpPr>
          <p:cNvPr id="1843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E6BA8DB-88B8-4F47-9D13-95E6E5A4E009}" type="slidenum">
              <a:rPr lang="en-CA" smtClean="0"/>
              <a:pPr fontAlgn="base">
                <a:spcBef>
                  <a:spcPct val="0"/>
                </a:spcBef>
                <a:spcAft>
                  <a:spcPct val="0"/>
                </a:spcAft>
                <a:defRPr/>
              </a:pPr>
              <a:t>5</a:t>
            </a:fld>
            <a:endParaRPr lang="en-CA" smtClean="0"/>
          </a:p>
        </p:txBody>
      </p:sp>
    </p:spTree>
    <p:extLst>
      <p:ext uri="{BB962C8B-B14F-4D97-AF65-F5344CB8AC3E}">
        <p14:creationId xmlns:p14="http://schemas.microsoft.com/office/powerpoint/2010/main" val="7740452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2797E30C-6E42-4386-9164-816FD1D0697B}" type="slidenum">
              <a:rPr lang="en-CA" smtClean="0"/>
              <a:pPr/>
              <a:t>6</a:t>
            </a:fld>
            <a:endParaRPr lang="en-CA"/>
          </a:p>
        </p:txBody>
      </p:sp>
    </p:spTree>
    <p:extLst>
      <p:ext uri="{BB962C8B-B14F-4D97-AF65-F5344CB8AC3E}">
        <p14:creationId xmlns:p14="http://schemas.microsoft.com/office/powerpoint/2010/main" val="34470096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p:spPr>
      </p:sp>
      <p:sp>
        <p:nvSpPr>
          <p:cNvPr id="3584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CA" smtClean="0"/>
          </a:p>
        </p:txBody>
      </p:sp>
      <p:sp>
        <p:nvSpPr>
          <p:cNvPr id="3584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332EA23-62C5-47F7-B397-28375C0AA5DB}" type="slidenum">
              <a:rPr lang="en-CA" smtClean="0"/>
              <a:pPr/>
              <a:t>7</a:t>
            </a:fld>
            <a:endParaRPr lang="en-CA" smtClean="0"/>
          </a:p>
        </p:txBody>
      </p:sp>
    </p:spTree>
    <p:extLst>
      <p:ext uri="{BB962C8B-B14F-4D97-AF65-F5344CB8AC3E}">
        <p14:creationId xmlns:p14="http://schemas.microsoft.com/office/powerpoint/2010/main" val="39033289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00993908-698D-4C6B-BA41-544F42358C4D}" type="datetimeFigureOut">
              <a:rPr lang="en-CA" smtClean="0"/>
              <a:pPr/>
              <a:t>2015-03-18</a:t>
            </a:fld>
            <a:endParaRPr lang="en-CA"/>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CA"/>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F19739DC-1E35-4844-A011-7119A23E143B}" type="slidenum">
              <a:rPr lang="en-CA" smtClean="0"/>
              <a:pPr/>
              <a:t>‹#›</a:t>
            </a:fld>
            <a:endParaRPr lang="en-CA"/>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0993908-698D-4C6B-BA41-544F42358C4D}" type="datetimeFigureOut">
              <a:rPr lang="en-CA" smtClean="0"/>
              <a:pPr/>
              <a:t>2015-03-18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F19739DC-1E35-4844-A011-7119A23E143B}" type="slidenum">
              <a:rPr lang="en-CA" smtClean="0"/>
              <a:pPr/>
              <a:t>‹#›</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0993908-698D-4C6B-BA41-544F42358C4D}" type="datetimeFigureOut">
              <a:rPr lang="en-CA" smtClean="0"/>
              <a:pPr/>
              <a:t>2015-03-18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F19739DC-1E35-4844-A011-7119A23E143B}" type="slidenum">
              <a:rPr lang="en-CA" smtClean="0"/>
              <a:pPr/>
              <a:t>‹#›</a:t>
            </a:fld>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00993908-698D-4C6B-BA41-544F42358C4D}" type="datetimeFigureOut">
              <a:rPr lang="en-CA" smtClean="0"/>
              <a:pPr/>
              <a:t>2015-03-18</a:t>
            </a:fld>
            <a:endParaRPr lang="en-CA"/>
          </a:p>
        </p:txBody>
      </p:sp>
      <p:sp>
        <p:nvSpPr>
          <p:cNvPr id="9" name="Slide Number Placeholder 8"/>
          <p:cNvSpPr>
            <a:spLocks noGrp="1"/>
          </p:cNvSpPr>
          <p:nvPr>
            <p:ph type="sldNum" sz="quarter" idx="15"/>
          </p:nvPr>
        </p:nvSpPr>
        <p:spPr/>
        <p:txBody>
          <a:bodyPr rtlCol="0"/>
          <a:lstStyle/>
          <a:p>
            <a:fld id="{F19739DC-1E35-4844-A011-7119A23E143B}" type="slidenum">
              <a:rPr lang="en-CA" smtClean="0"/>
              <a:pPr/>
              <a:t>‹#›</a:t>
            </a:fld>
            <a:endParaRPr lang="en-CA"/>
          </a:p>
        </p:txBody>
      </p:sp>
      <p:sp>
        <p:nvSpPr>
          <p:cNvPr id="10" name="Footer Placeholder 9"/>
          <p:cNvSpPr>
            <a:spLocks noGrp="1"/>
          </p:cNvSpPr>
          <p:nvPr>
            <p:ph type="ftr" sz="quarter" idx="16"/>
          </p:nvPr>
        </p:nvSpPr>
        <p:spPr/>
        <p:txBody>
          <a:bodyPr rtlCol="0"/>
          <a:lstStyle/>
          <a:p>
            <a:endParaRPr lang="en-CA"/>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00993908-698D-4C6B-BA41-544F42358C4D}" type="datetimeFigureOut">
              <a:rPr lang="en-CA" smtClean="0"/>
              <a:pPr/>
              <a:t>2015-03-18</a:t>
            </a:fld>
            <a:endParaRPr lang="en-CA"/>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CA"/>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F19739DC-1E35-4844-A011-7119A23E143B}" type="slidenum">
              <a:rPr lang="en-CA" smtClean="0"/>
              <a:pPr/>
              <a:t>‹#›</a:t>
            </a:fld>
            <a:endParaRPr lang="en-C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00993908-698D-4C6B-BA41-544F42358C4D}" type="datetimeFigureOut">
              <a:rPr lang="en-CA" smtClean="0"/>
              <a:pPr/>
              <a:t>2015-03-18</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F19739DC-1E35-4844-A011-7119A23E143B}" type="slidenum">
              <a:rPr lang="en-CA" smtClean="0"/>
              <a:pPr/>
              <a:t>‹#›</a:t>
            </a:fld>
            <a:endParaRPr lang="en-CA"/>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00993908-698D-4C6B-BA41-544F42358C4D}" type="datetimeFigureOut">
              <a:rPr lang="en-CA" smtClean="0"/>
              <a:pPr/>
              <a:t>2015-03-18</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F19739DC-1E35-4844-A011-7119A23E143B}" type="slidenum">
              <a:rPr lang="en-CA" smtClean="0"/>
              <a:pPr/>
              <a:t>‹#›</a:t>
            </a:fld>
            <a:endParaRPr lang="en-CA"/>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00993908-698D-4C6B-BA41-544F42358C4D}" type="datetimeFigureOut">
              <a:rPr lang="en-CA" smtClean="0"/>
              <a:pPr/>
              <a:t>2015-03-18</a:t>
            </a:fld>
            <a:endParaRPr lang="en-CA"/>
          </a:p>
        </p:txBody>
      </p:sp>
      <p:sp>
        <p:nvSpPr>
          <p:cNvPr id="7" name="Slide Number Placeholder 6"/>
          <p:cNvSpPr>
            <a:spLocks noGrp="1"/>
          </p:cNvSpPr>
          <p:nvPr>
            <p:ph type="sldNum" sz="quarter" idx="11"/>
          </p:nvPr>
        </p:nvSpPr>
        <p:spPr/>
        <p:txBody>
          <a:bodyPr rtlCol="0"/>
          <a:lstStyle/>
          <a:p>
            <a:fld id="{F19739DC-1E35-4844-A011-7119A23E143B}" type="slidenum">
              <a:rPr lang="en-CA" smtClean="0"/>
              <a:pPr/>
              <a:t>‹#›</a:t>
            </a:fld>
            <a:endParaRPr lang="en-CA"/>
          </a:p>
        </p:txBody>
      </p:sp>
      <p:sp>
        <p:nvSpPr>
          <p:cNvPr id="8" name="Footer Placeholder 7"/>
          <p:cNvSpPr>
            <a:spLocks noGrp="1"/>
          </p:cNvSpPr>
          <p:nvPr>
            <p:ph type="ftr" sz="quarter" idx="12"/>
          </p:nvPr>
        </p:nvSpPr>
        <p:spPr/>
        <p:txBody>
          <a:bodyPr rtlCol="0"/>
          <a:lstStyle/>
          <a:p>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993908-698D-4C6B-BA41-544F42358C4D}" type="datetimeFigureOut">
              <a:rPr lang="en-CA" smtClean="0"/>
              <a:pPr/>
              <a:t>2015-03-18</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F19739DC-1E35-4844-A011-7119A23E143B}" type="slidenum">
              <a:rPr lang="en-CA" smtClean="0"/>
              <a:pPr/>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00993908-698D-4C6B-BA41-544F42358C4D}" type="datetimeFigureOut">
              <a:rPr lang="en-CA" smtClean="0"/>
              <a:pPr/>
              <a:t>2015-03-18</a:t>
            </a:fld>
            <a:endParaRPr lang="en-CA"/>
          </a:p>
        </p:txBody>
      </p:sp>
      <p:sp>
        <p:nvSpPr>
          <p:cNvPr id="22" name="Slide Number Placeholder 21"/>
          <p:cNvSpPr>
            <a:spLocks noGrp="1"/>
          </p:cNvSpPr>
          <p:nvPr>
            <p:ph type="sldNum" sz="quarter" idx="15"/>
          </p:nvPr>
        </p:nvSpPr>
        <p:spPr/>
        <p:txBody>
          <a:bodyPr rtlCol="0"/>
          <a:lstStyle/>
          <a:p>
            <a:fld id="{F19739DC-1E35-4844-A011-7119A23E143B}" type="slidenum">
              <a:rPr lang="en-CA" smtClean="0"/>
              <a:pPr/>
              <a:t>‹#›</a:t>
            </a:fld>
            <a:endParaRPr lang="en-CA"/>
          </a:p>
        </p:txBody>
      </p:sp>
      <p:sp>
        <p:nvSpPr>
          <p:cNvPr id="23" name="Footer Placeholder 22"/>
          <p:cNvSpPr>
            <a:spLocks noGrp="1"/>
          </p:cNvSpPr>
          <p:nvPr>
            <p:ph type="ftr" sz="quarter" idx="16"/>
          </p:nvPr>
        </p:nvSpPr>
        <p:spPr/>
        <p:txBody>
          <a:bodyPr rtlCol="0"/>
          <a:lstStyle/>
          <a:p>
            <a:endParaRPr lang="en-CA"/>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00993908-698D-4C6B-BA41-544F42358C4D}" type="datetimeFigureOut">
              <a:rPr lang="en-CA" smtClean="0"/>
              <a:pPr/>
              <a:t>2015-03-18</a:t>
            </a:fld>
            <a:endParaRPr lang="en-CA"/>
          </a:p>
        </p:txBody>
      </p:sp>
      <p:sp>
        <p:nvSpPr>
          <p:cNvPr id="18" name="Slide Number Placeholder 17"/>
          <p:cNvSpPr>
            <a:spLocks noGrp="1"/>
          </p:cNvSpPr>
          <p:nvPr>
            <p:ph type="sldNum" sz="quarter" idx="11"/>
          </p:nvPr>
        </p:nvSpPr>
        <p:spPr/>
        <p:txBody>
          <a:bodyPr rtlCol="0"/>
          <a:lstStyle/>
          <a:p>
            <a:fld id="{F19739DC-1E35-4844-A011-7119A23E143B}" type="slidenum">
              <a:rPr lang="en-CA" smtClean="0"/>
              <a:pPr/>
              <a:t>‹#›</a:t>
            </a:fld>
            <a:endParaRPr lang="en-CA"/>
          </a:p>
        </p:txBody>
      </p:sp>
      <p:sp>
        <p:nvSpPr>
          <p:cNvPr id="21" name="Footer Placeholder 20"/>
          <p:cNvSpPr>
            <a:spLocks noGrp="1"/>
          </p:cNvSpPr>
          <p:nvPr>
            <p:ph type="ftr" sz="quarter" idx="12"/>
          </p:nvPr>
        </p:nvSpPr>
        <p:spPr/>
        <p:txBody>
          <a:bodyPr rtlCol="0"/>
          <a:lstStyle/>
          <a:p>
            <a:endParaRPr lang="en-C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00993908-698D-4C6B-BA41-544F42358C4D}" type="datetimeFigureOut">
              <a:rPr lang="en-CA" smtClean="0"/>
              <a:pPr/>
              <a:t>2015-03-18</a:t>
            </a:fld>
            <a:endParaRPr lang="en-CA"/>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CA"/>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F19739DC-1E35-4844-A011-7119A23E143B}" type="slidenum">
              <a:rPr lang="en-CA" smtClean="0"/>
              <a:pPr/>
              <a:t>‹#›</a:t>
            </a:fld>
            <a:endParaRPr lang="en-CA"/>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www.bcmath.ca/"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3.jpeg"/><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hyperlink" Target="http://www.bcmath.ca/"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hyperlink" Target="http://www.bcmath.ca/"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hyperlink" Target="http://www.bcmath.ca/" TargetMode="Externa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7.wmf"/><Relationship Id="rId4" Type="http://schemas.openxmlformats.org/officeDocument/2006/relationships/oleObject" Target="../embeddings/oleObject1.bin"/></Relationships>
</file>

<file path=ppt/slides/_rels/slide7.xml.rels><?xml version="1.0" encoding="UTF-8" standalone="yes"?>
<Relationships xmlns="http://schemas.openxmlformats.org/package/2006/relationships"><Relationship Id="rId26" Type="http://schemas.openxmlformats.org/officeDocument/2006/relationships/oleObject" Target="../embeddings/oleObject13.bin"/><Relationship Id="rId117" Type="http://schemas.openxmlformats.org/officeDocument/2006/relationships/image" Target="../media/image60.wmf"/><Relationship Id="rId21" Type="http://schemas.openxmlformats.org/officeDocument/2006/relationships/image" Target="../media/image16.wmf"/><Relationship Id="rId42" Type="http://schemas.openxmlformats.org/officeDocument/2006/relationships/oleObject" Target="../embeddings/oleObject21.bin"/><Relationship Id="rId47" Type="http://schemas.openxmlformats.org/officeDocument/2006/relationships/image" Target="../media/image29.wmf"/><Relationship Id="rId63" Type="http://schemas.openxmlformats.org/officeDocument/2006/relationships/oleObject" Target="../embeddings/oleObject32.bin"/><Relationship Id="rId68" Type="http://schemas.openxmlformats.org/officeDocument/2006/relationships/image" Target="../media/image39.wmf"/><Relationship Id="rId84" Type="http://schemas.openxmlformats.org/officeDocument/2006/relationships/oleObject" Target="../embeddings/oleObject43.bin"/><Relationship Id="rId89" Type="http://schemas.openxmlformats.org/officeDocument/2006/relationships/oleObject" Target="../embeddings/oleObject46.bin"/><Relationship Id="rId112" Type="http://schemas.openxmlformats.org/officeDocument/2006/relationships/image" Target="../media/image58.wmf"/><Relationship Id="rId133" Type="http://schemas.openxmlformats.org/officeDocument/2006/relationships/oleObject" Target="../embeddings/oleObject72.bin"/><Relationship Id="rId138" Type="http://schemas.openxmlformats.org/officeDocument/2006/relationships/oleObject" Target="../embeddings/oleObject75.bin"/><Relationship Id="rId154" Type="http://schemas.openxmlformats.org/officeDocument/2006/relationships/oleObject" Target="../embeddings/oleObject84.bin"/><Relationship Id="rId159" Type="http://schemas.openxmlformats.org/officeDocument/2006/relationships/image" Target="../media/image78.wmf"/><Relationship Id="rId170" Type="http://schemas.openxmlformats.org/officeDocument/2006/relationships/image" Target="../media/image82.wmf"/><Relationship Id="rId16" Type="http://schemas.openxmlformats.org/officeDocument/2006/relationships/oleObject" Target="../embeddings/oleObject8.bin"/><Relationship Id="rId107" Type="http://schemas.openxmlformats.org/officeDocument/2006/relationships/image" Target="../media/image56.wmf"/><Relationship Id="rId11" Type="http://schemas.openxmlformats.org/officeDocument/2006/relationships/image" Target="../media/image11.wmf"/><Relationship Id="rId32" Type="http://schemas.openxmlformats.org/officeDocument/2006/relationships/oleObject" Target="../embeddings/oleObject16.bin"/><Relationship Id="rId37" Type="http://schemas.openxmlformats.org/officeDocument/2006/relationships/image" Target="../media/image24.wmf"/><Relationship Id="rId53" Type="http://schemas.openxmlformats.org/officeDocument/2006/relationships/oleObject" Target="../embeddings/oleObject27.bin"/><Relationship Id="rId58" Type="http://schemas.openxmlformats.org/officeDocument/2006/relationships/image" Target="../media/image34.wmf"/><Relationship Id="rId74" Type="http://schemas.openxmlformats.org/officeDocument/2006/relationships/image" Target="../media/image42.wmf"/><Relationship Id="rId79" Type="http://schemas.openxmlformats.org/officeDocument/2006/relationships/oleObject" Target="../embeddings/oleObject40.bin"/><Relationship Id="rId102" Type="http://schemas.openxmlformats.org/officeDocument/2006/relationships/oleObject" Target="../embeddings/oleObject54.bin"/><Relationship Id="rId123" Type="http://schemas.openxmlformats.org/officeDocument/2006/relationships/image" Target="../media/image63.wmf"/><Relationship Id="rId128" Type="http://schemas.openxmlformats.org/officeDocument/2006/relationships/image" Target="../media/image65.wmf"/><Relationship Id="rId144" Type="http://schemas.openxmlformats.org/officeDocument/2006/relationships/image" Target="../media/image71.wmf"/><Relationship Id="rId149" Type="http://schemas.openxmlformats.org/officeDocument/2006/relationships/oleObject" Target="../embeddings/oleObject81.bin"/><Relationship Id="rId5" Type="http://schemas.openxmlformats.org/officeDocument/2006/relationships/image" Target="../media/image8.wmf"/><Relationship Id="rId90" Type="http://schemas.openxmlformats.org/officeDocument/2006/relationships/image" Target="../media/image49.wmf"/><Relationship Id="rId95" Type="http://schemas.openxmlformats.org/officeDocument/2006/relationships/oleObject" Target="../embeddings/oleObject49.bin"/><Relationship Id="rId160" Type="http://schemas.openxmlformats.org/officeDocument/2006/relationships/oleObject" Target="../embeddings/oleObject87.bin"/><Relationship Id="rId165" Type="http://schemas.openxmlformats.org/officeDocument/2006/relationships/oleObject" Target="../embeddings/oleObject91.bin"/><Relationship Id="rId22" Type="http://schemas.openxmlformats.org/officeDocument/2006/relationships/oleObject" Target="../embeddings/oleObject11.bin"/><Relationship Id="rId27" Type="http://schemas.openxmlformats.org/officeDocument/2006/relationships/image" Target="../media/image19.wmf"/><Relationship Id="rId43" Type="http://schemas.openxmlformats.org/officeDocument/2006/relationships/image" Target="../media/image27.wmf"/><Relationship Id="rId48" Type="http://schemas.openxmlformats.org/officeDocument/2006/relationships/oleObject" Target="../embeddings/oleObject24.bin"/><Relationship Id="rId64" Type="http://schemas.openxmlformats.org/officeDocument/2006/relationships/image" Target="../media/image37.wmf"/><Relationship Id="rId69" Type="http://schemas.openxmlformats.org/officeDocument/2006/relationships/oleObject" Target="../embeddings/oleObject35.bin"/><Relationship Id="rId113" Type="http://schemas.openxmlformats.org/officeDocument/2006/relationships/oleObject" Target="../embeddings/oleObject60.bin"/><Relationship Id="rId118" Type="http://schemas.openxmlformats.org/officeDocument/2006/relationships/oleObject" Target="../embeddings/oleObject63.bin"/><Relationship Id="rId134" Type="http://schemas.openxmlformats.org/officeDocument/2006/relationships/oleObject" Target="../embeddings/oleObject73.bin"/><Relationship Id="rId139" Type="http://schemas.openxmlformats.org/officeDocument/2006/relationships/image" Target="../media/image69.wmf"/><Relationship Id="rId80" Type="http://schemas.openxmlformats.org/officeDocument/2006/relationships/oleObject" Target="../embeddings/oleObject41.bin"/><Relationship Id="rId85" Type="http://schemas.openxmlformats.org/officeDocument/2006/relationships/image" Target="../media/image47.wmf"/><Relationship Id="rId150" Type="http://schemas.openxmlformats.org/officeDocument/2006/relationships/image" Target="../media/image74.wmf"/><Relationship Id="rId155" Type="http://schemas.openxmlformats.org/officeDocument/2006/relationships/image" Target="../media/image76.wmf"/><Relationship Id="rId171" Type="http://schemas.openxmlformats.org/officeDocument/2006/relationships/oleObject" Target="../embeddings/oleObject94.bin"/><Relationship Id="rId12" Type="http://schemas.openxmlformats.org/officeDocument/2006/relationships/oleObject" Target="../embeddings/oleObject6.bin"/><Relationship Id="rId17" Type="http://schemas.openxmlformats.org/officeDocument/2006/relationships/image" Target="../media/image14.wmf"/><Relationship Id="rId33" Type="http://schemas.openxmlformats.org/officeDocument/2006/relationships/image" Target="../media/image22.wmf"/><Relationship Id="rId38" Type="http://schemas.openxmlformats.org/officeDocument/2006/relationships/oleObject" Target="../embeddings/oleObject19.bin"/><Relationship Id="rId59" Type="http://schemas.openxmlformats.org/officeDocument/2006/relationships/oleObject" Target="../embeddings/oleObject30.bin"/><Relationship Id="rId103" Type="http://schemas.openxmlformats.org/officeDocument/2006/relationships/image" Target="../media/image54.wmf"/><Relationship Id="rId108" Type="http://schemas.openxmlformats.org/officeDocument/2006/relationships/oleObject" Target="../embeddings/oleObject57.bin"/><Relationship Id="rId124" Type="http://schemas.openxmlformats.org/officeDocument/2006/relationships/oleObject" Target="../embeddings/oleObject66.bin"/><Relationship Id="rId129" Type="http://schemas.openxmlformats.org/officeDocument/2006/relationships/oleObject" Target="../embeddings/oleObject69.bin"/><Relationship Id="rId54" Type="http://schemas.openxmlformats.org/officeDocument/2006/relationships/image" Target="../media/image32.wmf"/><Relationship Id="rId70" Type="http://schemas.openxmlformats.org/officeDocument/2006/relationships/image" Target="../media/image40.wmf"/><Relationship Id="rId75" Type="http://schemas.openxmlformats.org/officeDocument/2006/relationships/oleObject" Target="../embeddings/oleObject38.bin"/><Relationship Id="rId91" Type="http://schemas.openxmlformats.org/officeDocument/2006/relationships/oleObject" Target="../embeddings/oleObject47.bin"/><Relationship Id="rId96" Type="http://schemas.openxmlformats.org/officeDocument/2006/relationships/image" Target="../media/image52.wmf"/><Relationship Id="rId140" Type="http://schemas.openxmlformats.org/officeDocument/2006/relationships/oleObject" Target="../embeddings/oleObject76.bin"/><Relationship Id="rId145" Type="http://schemas.openxmlformats.org/officeDocument/2006/relationships/oleObject" Target="../embeddings/oleObject79.bin"/><Relationship Id="rId161" Type="http://schemas.openxmlformats.org/officeDocument/2006/relationships/oleObject" Target="../embeddings/oleObject88.bin"/><Relationship Id="rId166" Type="http://schemas.openxmlformats.org/officeDocument/2006/relationships/image" Target="../media/image80.wmf"/><Relationship Id="rId1" Type="http://schemas.openxmlformats.org/officeDocument/2006/relationships/vmlDrawing" Target="../drawings/vmlDrawing2.vml"/><Relationship Id="rId6" Type="http://schemas.openxmlformats.org/officeDocument/2006/relationships/oleObject" Target="../embeddings/oleObject3.bin"/><Relationship Id="rId15" Type="http://schemas.openxmlformats.org/officeDocument/2006/relationships/image" Target="../media/image13.wmf"/><Relationship Id="rId23" Type="http://schemas.openxmlformats.org/officeDocument/2006/relationships/image" Target="../media/image17.wmf"/><Relationship Id="rId28" Type="http://schemas.openxmlformats.org/officeDocument/2006/relationships/oleObject" Target="../embeddings/oleObject14.bin"/><Relationship Id="rId36" Type="http://schemas.openxmlformats.org/officeDocument/2006/relationships/oleObject" Target="../embeddings/oleObject18.bin"/><Relationship Id="rId49" Type="http://schemas.openxmlformats.org/officeDocument/2006/relationships/oleObject" Target="../embeddings/oleObject25.bin"/><Relationship Id="rId57" Type="http://schemas.openxmlformats.org/officeDocument/2006/relationships/oleObject" Target="../embeddings/oleObject29.bin"/><Relationship Id="rId106" Type="http://schemas.openxmlformats.org/officeDocument/2006/relationships/oleObject" Target="../embeddings/oleObject56.bin"/><Relationship Id="rId114" Type="http://schemas.openxmlformats.org/officeDocument/2006/relationships/image" Target="../media/image59.wmf"/><Relationship Id="rId119" Type="http://schemas.openxmlformats.org/officeDocument/2006/relationships/image" Target="../media/image61.wmf"/><Relationship Id="rId127" Type="http://schemas.openxmlformats.org/officeDocument/2006/relationships/oleObject" Target="../embeddings/oleObject68.bin"/><Relationship Id="rId10" Type="http://schemas.openxmlformats.org/officeDocument/2006/relationships/oleObject" Target="../embeddings/oleObject5.bin"/><Relationship Id="rId31" Type="http://schemas.openxmlformats.org/officeDocument/2006/relationships/image" Target="../media/image21.wmf"/><Relationship Id="rId44" Type="http://schemas.openxmlformats.org/officeDocument/2006/relationships/oleObject" Target="../embeddings/oleObject22.bin"/><Relationship Id="rId52" Type="http://schemas.openxmlformats.org/officeDocument/2006/relationships/image" Target="../media/image31.wmf"/><Relationship Id="rId60" Type="http://schemas.openxmlformats.org/officeDocument/2006/relationships/image" Target="../media/image35.wmf"/><Relationship Id="rId65" Type="http://schemas.openxmlformats.org/officeDocument/2006/relationships/oleObject" Target="../embeddings/oleObject33.bin"/><Relationship Id="rId73" Type="http://schemas.openxmlformats.org/officeDocument/2006/relationships/oleObject" Target="../embeddings/oleObject37.bin"/><Relationship Id="rId78" Type="http://schemas.openxmlformats.org/officeDocument/2006/relationships/image" Target="../media/image44.wmf"/><Relationship Id="rId81" Type="http://schemas.openxmlformats.org/officeDocument/2006/relationships/image" Target="../media/image45.wmf"/><Relationship Id="rId86" Type="http://schemas.openxmlformats.org/officeDocument/2006/relationships/oleObject" Target="../embeddings/oleObject44.bin"/><Relationship Id="rId94" Type="http://schemas.openxmlformats.org/officeDocument/2006/relationships/image" Target="../media/image51.wmf"/><Relationship Id="rId99" Type="http://schemas.openxmlformats.org/officeDocument/2006/relationships/oleObject" Target="../embeddings/oleObject51.bin"/><Relationship Id="rId101" Type="http://schemas.openxmlformats.org/officeDocument/2006/relationships/oleObject" Target="../embeddings/oleObject53.bin"/><Relationship Id="rId122" Type="http://schemas.openxmlformats.org/officeDocument/2006/relationships/oleObject" Target="../embeddings/oleObject65.bin"/><Relationship Id="rId130" Type="http://schemas.openxmlformats.org/officeDocument/2006/relationships/oleObject" Target="../embeddings/oleObject70.bin"/><Relationship Id="rId135" Type="http://schemas.openxmlformats.org/officeDocument/2006/relationships/image" Target="../media/image67.wmf"/><Relationship Id="rId143" Type="http://schemas.openxmlformats.org/officeDocument/2006/relationships/oleObject" Target="../embeddings/oleObject78.bin"/><Relationship Id="rId148" Type="http://schemas.openxmlformats.org/officeDocument/2006/relationships/image" Target="../media/image73.wmf"/><Relationship Id="rId151" Type="http://schemas.openxmlformats.org/officeDocument/2006/relationships/oleObject" Target="../embeddings/oleObject82.bin"/><Relationship Id="rId156" Type="http://schemas.openxmlformats.org/officeDocument/2006/relationships/oleObject" Target="../embeddings/oleObject85.bin"/><Relationship Id="rId164" Type="http://schemas.openxmlformats.org/officeDocument/2006/relationships/image" Target="../media/image79.wmf"/><Relationship Id="rId169" Type="http://schemas.openxmlformats.org/officeDocument/2006/relationships/oleObject" Target="../embeddings/oleObject93.bin"/><Relationship Id="rId4" Type="http://schemas.openxmlformats.org/officeDocument/2006/relationships/oleObject" Target="../embeddings/oleObject2.bin"/><Relationship Id="rId9" Type="http://schemas.openxmlformats.org/officeDocument/2006/relationships/image" Target="../media/image10.wmf"/><Relationship Id="rId172" Type="http://schemas.openxmlformats.org/officeDocument/2006/relationships/image" Target="../media/image83.wmf"/><Relationship Id="rId13" Type="http://schemas.openxmlformats.org/officeDocument/2006/relationships/image" Target="../media/image12.wmf"/><Relationship Id="rId18" Type="http://schemas.openxmlformats.org/officeDocument/2006/relationships/oleObject" Target="../embeddings/oleObject9.bin"/><Relationship Id="rId39" Type="http://schemas.openxmlformats.org/officeDocument/2006/relationships/image" Target="../media/image25.wmf"/><Relationship Id="rId109" Type="http://schemas.openxmlformats.org/officeDocument/2006/relationships/oleObject" Target="../embeddings/oleObject58.bin"/><Relationship Id="rId34" Type="http://schemas.openxmlformats.org/officeDocument/2006/relationships/oleObject" Target="../embeddings/oleObject17.bin"/><Relationship Id="rId50" Type="http://schemas.openxmlformats.org/officeDocument/2006/relationships/image" Target="../media/image30.wmf"/><Relationship Id="rId55" Type="http://schemas.openxmlformats.org/officeDocument/2006/relationships/oleObject" Target="../embeddings/oleObject28.bin"/><Relationship Id="rId76" Type="http://schemas.openxmlformats.org/officeDocument/2006/relationships/image" Target="../media/image43.wmf"/><Relationship Id="rId97" Type="http://schemas.openxmlformats.org/officeDocument/2006/relationships/oleObject" Target="../embeddings/oleObject50.bin"/><Relationship Id="rId104" Type="http://schemas.openxmlformats.org/officeDocument/2006/relationships/oleObject" Target="../embeddings/oleObject55.bin"/><Relationship Id="rId120" Type="http://schemas.openxmlformats.org/officeDocument/2006/relationships/oleObject" Target="../embeddings/oleObject64.bin"/><Relationship Id="rId125" Type="http://schemas.openxmlformats.org/officeDocument/2006/relationships/image" Target="../media/image64.wmf"/><Relationship Id="rId141" Type="http://schemas.openxmlformats.org/officeDocument/2006/relationships/image" Target="../media/image70.wmf"/><Relationship Id="rId146" Type="http://schemas.openxmlformats.org/officeDocument/2006/relationships/image" Target="../media/image72.wmf"/><Relationship Id="rId167" Type="http://schemas.openxmlformats.org/officeDocument/2006/relationships/oleObject" Target="../embeddings/oleObject92.bin"/><Relationship Id="rId7" Type="http://schemas.openxmlformats.org/officeDocument/2006/relationships/image" Target="../media/image9.wmf"/><Relationship Id="rId71" Type="http://schemas.openxmlformats.org/officeDocument/2006/relationships/oleObject" Target="../embeddings/oleObject36.bin"/><Relationship Id="rId92" Type="http://schemas.openxmlformats.org/officeDocument/2006/relationships/image" Target="../media/image50.wmf"/><Relationship Id="rId162" Type="http://schemas.openxmlformats.org/officeDocument/2006/relationships/oleObject" Target="../embeddings/oleObject89.bin"/><Relationship Id="rId2" Type="http://schemas.openxmlformats.org/officeDocument/2006/relationships/slideLayout" Target="../slideLayouts/slideLayout2.xml"/><Relationship Id="rId29" Type="http://schemas.openxmlformats.org/officeDocument/2006/relationships/image" Target="../media/image20.wmf"/><Relationship Id="rId24" Type="http://schemas.openxmlformats.org/officeDocument/2006/relationships/oleObject" Target="../embeddings/oleObject12.bin"/><Relationship Id="rId40" Type="http://schemas.openxmlformats.org/officeDocument/2006/relationships/oleObject" Target="../embeddings/oleObject20.bin"/><Relationship Id="rId45" Type="http://schemas.openxmlformats.org/officeDocument/2006/relationships/image" Target="../media/image28.wmf"/><Relationship Id="rId66" Type="http://schemas.openxmlformats.org/officeDocument/2006/relationships/image" Target="../media/image38.wmf"/><Relationship Id="rId87" Type="http://schemas.openxmlformats.org/officeDocument/2006/relationships/image" Target="../media/image48.wmf"/><Relationship Id="rId110" Type="http://schemas.openxmlformats.org/officeDocument/2006/relationships/image" Target="../media/image57.wmf"/><Relationship Id="rId115" Type="http://schemas.openxmlformats.org/officeDocument/2006/relationships/oleObject" Target="../embeddings/oleObject61.bin"/><Relationship Id="rId131" Type="http://schemas.openxmlformats.org/officeDocument/2006/relationships/image" Target="../media/image66.wmf"/><Relationship Id="rId136" Type="http://schemas.openxmlformats.org/officeDocument/2006/relationships/oleObject" Target="../embeddings/oleObject74.bin"/><Relationship Id="rId157" Type="http://schemas.openxmlformats.org/officeDocument/2006/relationships/image" Target="../media/image77.wmf"/><Relationship Id="rId61" Type="http://schemas.openxmlformats.org/officeDocument/2006/relationships/oleObject" Target="../embeddings/oleObject31.bin"/><Relationship Id="rId82" Type="http://schemas.openxmlformats.org/officeDocument/2006/relationships/oleObject" Target="../embeddings/oleObject42.bin"/><Relationship Id="rId152" Type="http://schemas.openxmlformats.org/officeDocument/2006/relationships/oleObject" Target="../embeddings/oleObject83.bin"/><Relationship Id="rId173" Type="http://schemas.openxmlformats.org/officeDocument/2006/relationships/hyperlink" Target="http://www.bcmath.ca/" TargetMode="External"/><Relationship Id="rId19" Type="http://schemas.openxmlformats.org/officeDocument/2006/relationships/image" Target="../media/image15.wmf"/><Relationship Id="rId14" Type="http://schemas.openxmlformats.org/officeDocument/2006/relationships/oleObject" Target="../embeddings/oleObject7.bin"/><Relationship Id="rId30" Type="http://schemas.openxmlformats.org/officeDocument/2006/relationships/oleObject" Target="../embeddings/oleObject15.bin"/><Relationship Id="rId35" Type="http://schemas.openxmlformats.org/officeDocument/2006/relationships/image" Target="../media/image23.wmf"/><Relationship Id="rId56" Type="http://schemas.openxmlformats.org/officeDocument/2006/relationships/image" Target="../media/image33.wmf"/><Relationship Id="rId77" Type="http://schemas.openxmlformats.org/officeDocument/2006/relationships/oleObject" Target="../embeddings/oleObject39.bin"/><Relationship Id="rId100" Type="http://schemas.openxmlformats.org/officeDocument/2006/relationships/oleObject" Target="../embeddings/oleObject52.bin"/><Relationship Id="rId105" Type="http://schemas.openxmlformats.org/officeDocument/2006/relationships/image" Target="../media/image55.wmf"/><Relationship Id="rId126" Type="http://schemas.openxmlformats.org/officeDocument/2006/relationships/oleObject" Target="../embeddings/oleObject67.bin"/><Relationship Id="rId147" Type="http://schemas.openxmlformats.org/officeDocument/2006/relationships/oleObject" Target="../embeddings/oleObject80.bin"/><Relationship Id="rId168" Type="http://schemas.openxmlformats.org/officeDocument/2006/relationships/image" Target="../media/image81.wmf"/><Relationship Id="rId8" Type="http://schemas.openxmlformats.org/officeDocument/2006/relationships/oleObject" Target="../embeddings/oleObject4.bin"/><Relationship Id="rId51" Type="http://schemas.openxmlformats.org/officeDocument/2006/relationships/oleObject" Target="../embeddings/oleObject26.bin"/><Relationship Id="rId72" Type="http://schemas.openxmlformats.org/officeDocument/2006/relationships/image" Target="../media/image41.wmf"/><Relationship Id="rId93" Type="http://schemas.openxmlformats.org/officeDocument/2006/relationships/oleObject" Target="../embeddings/oleObject48.bin"/><Relationship Id="rId98" Type="http://schemas.openxmlformats.org/officeDocument/2006/relationships/image" Target="../media/image53.wmf"/><Relationship Id="rId121" Type="http://schemas.openxmlformats.org/officeDocument/2006/relationships/image" Target="../media/image62.wmf"/><Relationship Id="rId142" Type="http://schemas.openxmlformats.org/officeDocument/2006/relationships/oleObject" Target="../embeddings/oleObject77.bin"/><Relationship Id="rId163" Type="http://schemas.openxmlformats.org/officeDocument/2006/relationships/oleObject" Target="../embeddings/oleObject90.bin"/><Relationship Id="rId3" Type="http://schemas.openxmlformats.org/officeDocument/2006/relationships/notesSlide" Target="../notesSlides/notesSlide7.xml"/><Relationship Id="rId25" Type="http://schemas.openxmlformats.org/officeDocument/2006/relationships/image" Target="../media/image18.wmf"/><Relationship Id="rId46" Type="http://schemas.openxmlformats.org/officeDocument/2006/relationships/oleObject" Target="../embeddings/oleObject23.bin"/><Relationship Id="rId67" Type="http://schemas.openxmlformats.org/officeDocument/2006/relationships/oleObject" Target="../embeddings/oleObject34.bin"/><Relationship Id="rId116" Type="http://schemas.openxmlformats.org/officeDocument/2006/relationships/oleObject" Target="../embeddings/oleObject62.bin"/><Relationship Id="rId137" Type="http://schemas.openxmlformats.org/officeDocument/2006/relationships/image" Target="../media/image68.wmf"/><Relationship Id="rId158" Type="http://schemas.openxmlformats.org/officeDocument/2006/relationships/oleObject" Target="../embeddings/oleObject86.bin"/><Relationship Id="rId20" Type="http://schemas.openxmlformats.org/officeDocument/2006/relationships/oleObject" Target="../embeddings/oleObject10.bin"/><Relationship Id="rId41" Type="http://schemas.openxmlformats.org/officeDocument/2006/relationships/image" Target="../media/image26.wmf"/><Relationship Id="rId62" Type="http://schemas.openxmlformats.org/officeDocument/2006/relationships/image" Target="../media/image36.wmf"/><Relationship Id="rId83" Type="http://schemas.openxmlformats.org/officeDocument/2006/relationships/image" Target="../media/image46.wmf"/><Relationship Id="rId88" Type="http://schemas.openxmlformats.org/officeDocument/2006/relationships/oleObject" Target="../embeddings/oleObject45.bin"/><Relationship Id="rId111" Type="http://schemas.openxmlformats.org/officeDocument/2006/relationships/oleObject" Target="../embeddings/oleObject59.bin"/><Relationship Id="rId132" Type="http://schemas.openxmlformats.org/officeDocument/2006/relationships/oleObject" Target="../embeddings/oleObject71.bin"/><Relationship Id="rId153" Type="http://schemas.openxmlformats.org/officeDocument/2006/relationships/image" Target="../media/image75.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CA" dirty="0" smtClean="0"/>
              <a:t>Section 5.1 Part 2</a:t>
            </a:r>
            <a:br>
              <a:rPr lang="en-CA" dirty="0" smtClean="0"/>
            </a:br>
            <a:r>
              <a:rPr lang="en-CA" dirty="0" smtClean="0"/>
              <a:t>Double Bar Graphs, Stem &amp; Leaf Plots, and </a:t>
            </a:r>
            <a:br>
              <a:rPr lang="en-CA" dirty="0" smtClean="0"/>
            </a:br>
            <a:r>
              <a:rPr lang="en-CA" dirty="0" smtClean="0"/>
              <a:t>Frequency tables</a:t>
            </a:r>
            <a:endParaRPr lang="en-CA" dirty="0"/>
          </a:p>
        </p:txBody>
      </p:sp>
      <p:sp>
        <p:nvSpPr>
          <p:cNvPr id="3" name="Subtitle 2"/>
          <p:cNvSpPr>
            <a:spLocks noGrp="1"/>
          </p:cNvSpPr>
          <p:nvPr>
            <p:ph type="subTitle" idx="1"/>
          </p:nvPr>
        </p:nvSpPr>
        <p:spPr/>
        <p:txBody>
          <a:bodyPr/>
          <a:lstStyle/>
          <a:p>
            <a:endParaRPr lang="en-CA"/>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266701" y="252413"/>
            <a:ext cx="5562600" cy="719137"/>
          </a:xfrm>
        </p:spPr>
        <p:txBody>
          <a:bodyPr>
            <a:normAutofit fontScale="90000"/>
          </a:bodyPr>
          <a:lstStyle/>
          <a:p>
            <a:pPr eaLnBrk="1" hangingPunct="1"/>
            <a:r>
              <a:rPr lang="en-CA" sz="4500" dirty="0" smtClean="0"/>
              <a:t>Displaying Data</a:t>
            </a:r>
          </a:p>
        </p:txBody>
      </p:sp>
      <p:sp>
        <p:nvSpPr>
          <p:cNvPr id="3" name="Content Placeholder 2"/>
          <p:cNvSpPr>
            <a:spLocks noGrp="1"/>
          </p:cNvSpPr>
          <p:nvPr>
            <p:ph idx="1"/>
          </p:nvPr>
        </p:nvSpPr>
        <p:spPr>
          <a:xfrm>
            <a:off x="185738" y="947738"/>
            <a:ext cx="8329612" cy="5910262"/>
          </a:xfrm>
        </p:spPr>
        <p:txBody>
          <a:bodyPr>
            <a:normAutofit/>
          </a:bodyPr>
          <a:lstStyle/>
          <a:p>
            <a:pPr eaLnBrk="1" hangingPunct="1"/>
            <a:r>
              <a:rPr lang="en-US" sz="2200" dirty="0" smtClean="0"/>
              <a:t>When data is displayed in an organized way, it helps us to better understand what we are studying</a:t>
            </a:r>
          </a:p>
          <a:p>
            <a:pPr eaLnBrk="1" hangingPunct="1"/>
            <a:r>
              <a:rPr lang="en-US" sz="2200" dirty="0" err="1" smtClean="0"/>
              <a:t>Ie</a:t>
            </a:r>
            <a:r>
              <a:rPr lang="en-US" sz="2200" dirty="0" smtClean="0"/>
              <a:t>: Organized data from a BC Lions football game</a:t>
            </a:r>
            <a:br>
              <a:rPr lang="en-US" sz="2200" dirty="0" smtClean="0"/>
            </a:br>
            <a:endParaRPr lang="en-US" sz="2200" dirty="0" smtClean="0"/>
          </a:p>
          <a:p>
            <a:pPr eaLnBrk="1" hangingPunct="1">
              <a:buNone/>
            </a:pPr>
            <a:endParaRPr lang="en-US" sz="2200" dirty="0" smtClean="0"/>
          </a:p>
          <a:p>
            <a:pPr eaLnBrk="1" hangingPunct="1">
              <a:buNone/>
            </a:pPr>
            <a:endParaRPr lang="en-CA" sz="2200" dirty="0" smtClean="0"/>
          </a:p>
          <a:p>
            <a:pPr eaLnBrk="1" hangingPunct="1">
              <a:buNone/>
            </a:pPr>
            <a:endParaRPr lang="en-CA" sz="2200" dirty="0" smtClean="0"/>
          </a:p>
          <a:p>
            <a:pPr eaLnBrk="1" hangingPunct="1">
              <a:buNone/>
            </a:pPr>
            <a:endParaRPr lang="en-CA" sz="2200" dirty="0" smtClean="0"/>
          </a:p>
          <a:p>
            <a:pPr eaLnBrk="1" hangingPunct="1">
              <a:buNone/>
            </a:pPr>
            <a:endParaRPr lang="en-CA" sz="2200" dirty="0" smtClean="0"/>
          </a:p>
          <a:p>
            <a:pPr eaLnBrk="1" hangingPunct="1">
              <a:buNone/>
            </a:pPr>
            <a:endParaRPr lang="en-CA" sz="2200" dirty="0" smtClean="0"/>
          </a:p>
          <a:p>
            <a:pPr eaLnBrk="1" hangingPunct="1"/>
            <a:endParaRPr lang="en-CA" sz="2200" dirty="0" smtClean="0"/>
          </a:p>
          <a:p>
            <a:pPr eaLnBrk="1" hangingPunct="1">
              <a:buNone/>
            </a:pPr>
            <a:endParaRPr lang="en-CA" sz="2200" dirty="0" smtClean="0"/>
          </a:p>
          <a:p>
            <a:pPr eaLnBrk="1" hangingPunct="1"/>
            <a:r>
              <a:rPr lang="en-US" sz="2200" dirty="0" smtClean="0"/>
              <a:t>We can see a lot more information than just who won</a:t>
            </a:r>
            <a:endParaRPr lang="en-CA" sz="2200" dirty="0" smtClean="0"/>
          </a:p>
        </p:txBody>
      </p:sp>
      <p:sp>
        <p:nvSpPr>
          <p:cNvPr id="6149" name="Text Box 5"/>
          <p:cNvSpPr txBox="1">
            <a:spLocks noChangeArrowheads="1"/>
          </p:cNvSpPr>
          <p:nvPr/>
        </p:nvSpPr>
        <p:spPr bwMode="auto">
          <a:xfrm>
            <a:off x="5084763" y="6613525"/>
            <a:ext cx="4059237" cy="244475"/>
          </a:xfrm>
          <a:prstGeom prst="rect">
            <a:avLst/>
          </a:prstGeom>
          <a:noFill/>
          <a:ln w="9525">
            <a:noFill/>
            <a:miter lim="800000"/>
            <a:headEnd/>
            <a:tailEnd/>
          </a:ln>
        </p:spPr>
        <p:txBody>
          <a:bodyPr wrap="none">
            <a:spAutoFit/>
          </a:bodyPr>
          <a:lstStyle/>
          <a:p>
            <a:r>
              <a:rPr lang="en-US" sz="1000">
                <a:latin typeface="Constantia" pitchFamily="18" charset="0"/>
              </a:rPr>
              <a:t>© Copyright all rights reserved to Homework depot: </a:t>
            </a:r>
            <a:r>
              <a:rPr lang="en-US" sz="1000">
                <a:latin typeface="Constantia" pitchFamily="18" charset="0"/>
                <a:hlinkClick r:id="rId3"/>
              </a:rPr>
              <a:t>www.BCMath.ca</a:t>
            </a:r>
            <a:r>
              <a:rPr lang="en-US" sz="1000">
                <a:latin typeface="Constantia" pitchFamily="18" charset="0"/>
              </a:rPr>
              <a:t> </a:t>
            </a:r>
          </a:p>
        </p:txBody>
      </p:sp>
      <p:pic>
        <p:nvPicPr>
          <p:cNvPr id="6" name="Picture 5" descr="montreal alouettes.jpg"/>
          <p:cNvPicPr>
            <a:picLocks noChangeAspect="1"/>
          </p:cNvPicPr>
          <p:nvPr/>
        </p:nvPicPr>
        <p:blipFill>
          <a:blip r:embed="rId4" cstate="print"/>
          <a:srcRect/>
          <a:stretch>
            <a:fillRect/>
          </a:stretch>
        </p:blipFill>
        <p:spPr bwMode="auto">
          <a:xfrm>
            <a:off x="7312025" y="4149661"/>
            <a:ext cx="1450975" cy="1282764"/>
          </a:xfrm>
          <a:prstGeom prst="rect">
            <a:avLst/>
          </a:prstGeom>
          <a:noFill/>
          <a:ln w="9525">
            <a:noFill/>
            <a:miter lim="800000"/>
            <a:headEnd/>
            <a:tailEnd/>
          </a:ln>
        </p:spPr>
      </p:pic>
      <p:pic>
        <p:nvPicPr>
          <p:cNvPr id="7" name="Picture 6" descr="bc lions.jpg"/>
          <p:cNvPicPr>
            <a:picLocks noChangeAspect="1"/>
          </p:cNvPicPr>
          <p:nvPr/>
        </p:nvPicPr>
        <p:blipFill>
          <a:blip r:embed="rId5" cstate="print"/>
          <a:srcRect/>
          <a:stretch>
            <a:fillRect/>
          </a:stretch>
        </p:blipFill>
        <p:spPr bwMode="auto">
          <a:xfrm>
            <a:off x="7350125" y="2791088"/>
            <a:ext cx="1519029" cy="1223699"/>
          </a:xfrm>
          <a:prstGeom prst="rect">
            <a:avLst/>
          </a:prstGeom>
          <a:noFill/>
          <a:ln w="9525">
            <a:noFill/>
            <a:miter lim="800000"/>
            <a:headEnd/>
            <a:tailEnd/>
          </a:ln>
        </p:spPr>
      </p:pic>
      <p:graphicFrame>
        <p:nvGraphicFramePr>
          <p:cNvPr id="8" name="Content Placeholder 4"/>
          <p:cNvGraphicFramePr>
            <a:graphicFrameLocks/>
          </p:cNvGraphicFramePr>
          <p:nvPr/>
        </p:nvGraphicFramePr>
        <p:xfrm>
          <a:off x="152400" y="2286000"/>
          <a:ext cx="7124701" cy="3333750"/>
        </p:xfrm>
        <a:graphic>
          <a:graphicData uri="http://schemas.openxmlformats.org/drawingml/2006/table">
            <a:tbl>
              <a:tblPr firstRow="1" bandRow="1">
                <a:tableStyleId>{5C22544A-7EE6-4342-B048-85BDC9FD1C3A}</a:tableStyleId>
              </a:tblPr>
              <a:tblGrid>
                <a:gridCol w="3487089"/>
                <a:gridCol w="1881523"/>
                <a:gridCol w="1756089"/>
              </a:tblGrid>
              <a:tr h="342900">
                <a:tc>
                  <a:txBody>
                    <a:bodyPr/>
                    <a:lstStyle/>
                    <a:p>
                      <a:endParaRPr lang="en-CA" dirty="0"/>
                    </a:p>
                  </a:txBody>
                  <a:tcPr>
                    <a:solidFill>
                      <a:schemeClr val="bg1"/>
                    </a:solidFill>
                  </a:tcPr>
                </a:tc>
                <a:tc>
                  <a:txBody>
                    <a:bodyPr/>
                    <a:lstStyle/>
                    <a:p>
                      <a:pPr algn="ctr"/>
                      <a:r>
                        <a:rPr lang="en-CA" dirty="0" smtClean="0"/>
                        <a:t>BC</a:t>
                      </a:r>
                      <a:endParaRPr lang="en-CA" dirty="0"/>
                    </a:p>
                  </a:txBody>
                  <a:tcPr>
                    <a:solidFill>
                      <a:srgbClr val="00B0F0"/>
                    </a:solidFill>
                  </a:tcPr>
                </a:tc>
                <a:tc>
                  <a:txBody>
                    <a:bodyPr/>
                    <a:lstStyle/>
                    <a:p>
                      <a:pPr algn="ctr"/>
                      <a:r>
                        <a:rPr lang="en-CA" dirty="0" smtClean="0"/>
                        <a:t>Montreal</a:t>
                      </a:r>
                      <a:endParaRPr lang="en-CA" dirty="0"/>
                    </a:p>
                  </a:txBody>
                  <a:tcPr>
                    <a:solidFill>
                      <a:srgbClr val="00B0F0"/>
                    </a:solidFill>
                  </a:tcPr>
                </a:tc>
              </a:tr>
              <a:tr h="351071">
                <a:tc>
                  <a:txBody>
                    <a:bodyPr/>
                    <a:lstStyle/>
                    <a:p>
                      <a:pPr algn="l"/>
                      <a:r>
                        <a:rPr lang="en-CA" dirty="0" smtClean="0"/>
                        <a:t>Time of Possession</a:t>
                      </a:r>
                      <a:endParaRPr lang="en-CA" dirty="0"/>
                    </a:p>
                  </a:txBody>
                  <a:tcPr>
                    <a:solidFill>
                      <a:schemeClr val="accent2">
                        <a:lumMod val="60000"/>
                        <a:lumOff val="40000"/>
                      </a:schemeClr>
                    </a:solidFill>
                  </a:tcPr>
                </a:tc>
                <a:tc>
                  <a:txBody>
                    <a:bodyPr/>
                    <a:lstStyle/>
                    <a:p>
                      <a:pPr algn="ctr"/>
                      <a:r>
                        <a:rPr lang="en-CA" dirty="0" smtClean="0"/>
                        <a:t>33:28</a:t>
                      </a:r>
                      <a:endParaRPr lang="en-CA" dirty="0"/>
                    </a:p>
                  </a:txBody>
                  <a:tcPr>
                    <a:solidFill>
                      <a:schemeClr val="accent2">
                        <a:lumMod val="60000"/>
                        <a:lumOff val="40000"/>
                      </a:schemeClr>
                    </a:solidFill>
                  </a:tcPr>
                </a:tc>
                <a:tc>
                  <a:txBody>
                    <a:bodyPr/>
                    <a:lstStyle/>
                    <a:p>
                      <a:pPr algn="ctr"/>
                      <a:r>
                        <a:rPr lang="en-CA" dirty="0" smtClean="0"/>
                        <a:t>26:32</a:t>
                      </a:r>
                      <a:endParaRPr lang="en-CA" dirty="0"/>
                    </a:p>
                  </a:txBody>
                  <a:tcPr>
                    <a:solidFill>
                      <a:schemeClr val="accent2">
                        <a:lumMod val="60000"/>
                        <a:lumOff val="40000"/>
                      </a:schemeClr>
                    </a:solidFill>
                  </a:tcPr>
                </a:tc>
              </a:tr>
              <a:tr h="351071">
                <a:tc>
                  <a:txBody>
                    <a:bodyPr/>
                    <a:lstStyle/>
                    <a:p>
                      <a:pPr algn="l"/>
                      <a:r>
                        <a:rPr lang="en-CA" dirty="0" smtClean="0"/>
                        <a:t>Rushing</a:t>
                      </a:r>
                      <a:r>
                        <a:rPr lang="en-CA" baseline="0" dirty="0" smtClean="0"/>
                        <a:t> (</a:t>
                      </a:r>
                      <a:r>
                        <a:rPr lang="en-CA" baseline="0" dirty="0" err="1" smtClean="0"/>
                        <a:t>att</a:t>
                      </a:r>
                      <a:r>
                        <a:rPr lang="en-CA" baseline="0" dirty="0" smtClean="0"/>
                        <a:t> - yards)</a:t>
                      </a:r>
                      <a:endParaRPr lang="en-CA" dirty="0"/>
                    </a:p>
                  </a:txBody>
                  <a:tcPr/>
                </a:tc>
                <a:tc>
                  <a:txBody>
                    <a:bodyPr/>
                    <a:lstStyle/>
                    <a:p>
                      <a:pPr algn="ctr"/>
                      <a:r>
                        <a:rPr lang="en-CA" dirty="0" smtClean="0"/>
                        <a:t>27-161</a:t>
                      </a:r>
                      <a:endParaRPr lang="en-CA" dirty="0"/>
                    </a:p>
                  </a:txBody>
                  <a:tcPr/>
                </a:tc>
                <a:tc>
                  <a:txBody>
                    <a:bodyPr/>
                    <a:lstStyle/>
                    <a:p>
                      <a:pPr algn="ctr"/>
                      <a:r>
                        <a:rPr lang="en-CA" dirty="0" smtClean="0"/>
                        <a:t>19-101</a:t>
                      </a:r>
                      <a:endParaRPr lang="en-CA" dirty="0"/>
                    </a:p>
                  </a:txBody>
                  <a:tcPr/>
                </a:tc>
              </a:tr>
              <a:tr h="381000">
                <a:tc>
                  <a:txBody>
                    <a:bodyPr/>
                    <a:lstStyle/>
                    <a:p>
                      <a:pPr algn="l"/>
                      <a:r>
                        <a:rPr lang="en-CA" dirty="0" smtClean="0"/>
                        <a:t>Passing (</a:t>
                      </a:r>
                      <a:r>
                        <a:rPr lang="en-CA" dirty="0" err="1" smtClean="0"/>
                        <a:t>att</a:t>
                      </a:r>
                      <a:r>
                        <a:rPr lang="en-CA" dirty="0" smtClean="0"/>
                        <a:t> – comp-</a:t>
                      </a:r>
                      <a:r>
                        <a:rPr lang="en-CA" baseline="0" dirty="0" err="1" smtClean="0"/>
                        <a:t>int</a:t>
                      </a:r>
                      <a:r>
                        <a:rPr lang="en-CA" baseline="0" dirty="0" smtClean="0"/>
                        <a:t>-</a:t>
                      </a:r>
                      <a:r>
                        <a:rPr lang="en-CA" baseline="0" dirty="0" err="1" smtClean="0"/>
                        <a:t>yrds</a:t>
                      </a:r>
                      <a:r>
                        <a:rPr lang="en-CA" baseline="0" dirty="0" smtClean="0"/>
                        <a:t>)</a:t>
                      </a:r>
                      <a:endParaRPr lang="en-CA" dirty="0"/>
                    </a:p>
                  </a:txBody>
                  <a:tcPr>
                    <a:solidFill>
                      <a:schemeClr val="accent2">
                        <a:lumMod val="40000"/>
                        <a:lumOff val="60000"/>
                      </a:schemeClr>
                    </a:solidFill>
                  </a:tcPr>
                </a:tc>
                <a:tc>
                  <a:txBody>
                    <a:bodyPr/>
                    <a:lstStyle/>
                    <a:p>
                      <a:pPr algn="ctr"/>
                      <a:r>
                        <a:rPr lang="en-CA" dirty="0" smtClean="0"/>
                        <a:t>15-8-0-184</a:t>
                      </a:r>
                      <a:endParaRPr lang="en-CA" dirty="0"/>
                    </a:p>
                  </a:txBody>
                  <a:tcPr>
                    <a:solidFill>
                      <a:schemeClr val="accent2">
                        <a:lumMod val="40000"/>
                        <a:lumOff val="60000"/>
                      </a:schemeClr>
                    </a:solidFill>
                  </a:tcPr>
                </a:tc>
                <a:tc>
                  <a:txBody>
                    <a:bodyPr/>
                    <a:lstStyle/>
                    <a:p>
                      <a:pPr algn="ctr"/>
                      <a:r>
                        <a:rPr lang="en-CA" dirty="0" smtClean="0"/>
                        <a:t>12-6-0-234</a:t>
                      </a:r>
                      <a:endParaRPr lang="en-CA" dirty="0"/>
                    </a:p>
                  </a:txBody>
                  <a:tcPr>
                    <a:solidFill>
                      <a:schemeClr val="accent2">
                        <a:lumMod val="40000"/>
                        <a:lumOff val="60000"/>
                      </a:schemeClr>
                    </a:solidFill>
                  </a:tcPr>
                </a:tc>
              </a:tr>
              <a:tr h="351071">
                <a:tc>
                  <a:txBody>
                    <a:bodyPr/>
                    <a:lstStyle/>
                    <a:p>
                      <a:pPr algn="l"/>
                      <a:r>
                        <a:rPr lang="en-CA" dirty="0" smtClean="0"/>
                        <a:t>Return (</a:t>
                      </a:r>
                      <a:r>
                        <a:rPr lang="en-CA" dirty="0" err="1" smtClean="0"/>
                        <a:t>yrds</a:t>
                      </a:r>
                      <a:r>
                        <a:rPr lang="en-CA" dirty="0" smtClean="0"/>
                        <a:t>)</a:t>
                      </a:r>
                      <a:endParaRPr lang="en-CA" dirty="0"/>
                    </a:p>
                  </a:txBody>
                  <a:tcPr/>
                </a:tc>
                <a:tc>
                  <a:txBody>
                    <a:bodyPr/>
                    <a:lstStyle/>
                    <a:p>
                      <a:pPr algn="ctr"/>
                      <a:r>
                        <a:rPr lang="en-CA" dirty="0" smtClean="0"/>
                        <a:t>98</a:t>
                      </a:r>
                      <a:endParaRPr lang="en-CA" dirty="0"/>
                    </a:p>
                  </a:txBody>
                  <a:tcPr/>
                </a:tc>
                <a:tc>
                  <a:txBody>
                    <a:bodyPr/>
                    <a:lstStyle/>
                    <a:p>
                      <a:pPr algn="ctr"/>
                      <a:r>
                        <a:rPr lang="en-CA" dirty="0" smtClean="0"/>
                        <a:t>65</a:t>
                      </a:r>
                      <a:endParaRPr lang="en-CA" dirty="0"/>
                    </a:p>
                  </a:txBody>
                  <a:tcPr/>
                </a:tc>
              </a:tr>
              <a:tr h="351071">
                <a:tc>
                  <a:txBody>
                    <a:bodyPr/>
                    <a:lstStyle/>
                    <a:p>
                      <a:pPr algn="l"/>
                      <a:r>
                        <a:rPr lang="en-CA" dirty="0" smtClean="0"/>
                        <a:t>First Downs</a:t>
                      </a:r>
                      <a:endParaRPr lang="en-CA" dirty="0"/>
                    </a:p>
                  </a:txBody>
                  <a:tcPr>
                    <a:solidFill>
                      <a:schemeClr val="accent2">
                        <a:lumMod val="60000"/>
                        <a:lumOff val="40000"/>
                      </a:schemeClr>
                    </a:solidFill>
                  </a:tcPr>
                </a:tc>
                <a:tc>
                  <a:txBody>
                    <a:bodyPr/>
                    <a:lstStyle/>
                    <a:p>
                      <a:pPr algn="ctr"/>
                      <a:r>
                        <a:rPr lang="en-CA" dirty="0" smtClean="0"/>
                        <a:t>20</a:t>
                      </a:r>
                      <a:endParaRPr lang="en-CA" dirty="0"/>
                    </a:p>
                  </a:txBody>
                  <a:tcPr>
                    <a:solidFill>
                      <a:schemeClr val="accent2">
                        <a:lumMod val="60000"/>
                        <a:lumOff val="40000"/>
                      </a:schemeClr>
                    </a:solidFill>
                  </a:tcPr>
                </a:tc>
                <a:tc>
                  <a:txBody>
                    <a:bodyPr/>
                    <a:lstStyle/>
                    <a:p>
                      <a:pPr algn="ctr"/>
                      <a:r>
                        <a:rPr lang="en-CA" dirty="0" smtClean="0"/>
                        <a:t>20</a:t>
                      </a:r>
                      <a:endParaRPr lang="en-CA" dirty="0"/>
                    </a:p>
                  </a:txBody>
                  <a:tcPr>
                    <a:solidFill>
                      <a:schemeClr val="accent2">
                        <a:lumMod val="60000"/>
                        <a:lumOff val="40000"/>
                      </a:schemeClr>
                    </a:solidFill>
                  </a:tcPr>
                </a:tc>
              </a:tr>
              <a:tr h="392430">
                <a:tc>
                  <a:txBody>
                    <a:bodyPr/>
                    <a:lstStyle/>
                    <a:p>
                      <a:pPr algn="l"/>
                      <a:r>
                        <a:rPr lang="en-CA" dirty="0" smtClean="0"/>
                        <a:t>Kicking</a:t>
                      </a:r>
                      <a:r>
                        <a:rPr lang="en-CA" baseline="0" dirty="0" smtClean="0"/>
                        <a:t>(punts-</a:t>
                      </a:r>
                      <a:r>
                        <a:rPr lang="en-CA" baseline="0" dirty="0" err="1" smtClean="0"/>
                        <a:t>avg</a:t>
                      </a:r>
                      <a:r>
                        <a:rPr lang="en-CA" baseline="0" dirty="0" smtClean="0"/>
                        <a:t> yards)</a:t>
                      </a:r>
                      <a:endParaRPr lang="en-CA" dirty="0"/>
                    </a:p>
                  </a:txBody>
                  <a:tcPr/>
                </a:tc>
                <a:tc>
                  <a:txBody>
                    <a:bodyPr/>
                    <a:lstStyle/>
                    <a:p>
                      <a:pPr algn="ctr"/>
                      <a:r>
                        <a:rPr lang="en-CA" dirty="0" smtClean="0"/>
                        <a:t>4-45.0</a:t>
                      </a:r>
                      <a:endParaRPr lang="en-CA" dirty="0"/>
                    </a:p>
                  </a:txBody>
                  <a:tcPr/>
                </a:tc>
                <a:tc>
                  <a:txBody>
                    <a:bodyPr/>
                    <a:lstStyle/>
                    <a:p>
                      <a:pPr algn="ctr"/>
                      <a:r>
                        <a:rPr lang="en-CA" dirty="0" smtClean="0"/>
                        <a:t>6-41.8</a:t>
                      </a:r>
                      <a:endParaRPr lang="en-CA" dirty="0"/>
                    </a:p>
                  </a:txBody>
                  <a:tcPr/>
                </a:tc>
              </a:tr>
              <a:tr h="351071">
                <a:tc>
                  <a:txBody>
                    <a:bodyPr/>
                    <a:lstStyle/>
                    <a:p>
                      <a:pPr algn="l"/>
                      <a:r>
                        <a:rPr lang="en-CA" dirty="0" smtClean="0"/>
                        <a:t>Fumbles-Fumbles lost</a:t>
                      </a:r>
                      <a:endParaRPr lang="en-CA" dirty="0"/>
                    </a:p>
                  </a:txBody>
                  <a:tcPr>
                    <a:solidFill>
                      <a:schemeClr val="accent2">
                        <a:lumMod val="60000"/>
                        <a:lumOff val="40000"/>
                      </a:schemeClr>
                    </a:solidFill>
                  </a:tcPr>
                </a:tc>
                <a:tc>
                  <a:txBody>
                    <a:bodyPr/>
                    <a:lstStyle/>
                    <a:p>
                      <a:pPr algn="ctr"/>
                      <a:r>
                        <a:rPr lang="en-CA" dirty="0" smtClean="0"/>
                        <a:t>1-0</a:t>
                      </a:r>
                      <a:endParaRPr lang="en-CA" dirty="0"/>
                    </a:p>
                  </a:txBody>
                  <a:tcPr>
                    <a:solidFill>
                      <a:schemeClr val="accent2">
                        <a:lumMod val="60000"/>
                        <a:lumOff val="40000"/>
                      </a:schemeClr>
                    </a:solidFill>
                  </a:tcPr>
                </a:tc>
                <a:tc>
                  <a:txBody>
                    <a:bodyPr/>
                    <a:lstStyle/>
                    <a:p>
                      <a:pPr algn="ctr"/>
                      <a:r>
                        <a:rPr lang="en-CA" dirty="0" smtClean="0"/>
                        <a:t>2-1</a:t>
                      </a:r>
                      <a:endParaRPr lang="en-CA" dirty="0"/>
                    </a:p>
                  </a:txBody>
                  <a:tcPr>
                    <a:solidFill>
                      <a:schemeClr val="accent2">
                        <a:lumMod val="60000"/>
                        <a:lumOff val="40000"/>
                      </a:schemeClr>
                    </a:solidFill>
                  </a:tcPr>
                </a:tc>
              </a:tr>
              <a:tr h="351071">
                <a:tc>
                  <a:txBody>
                    <a:bodyPr/>
                    <a:lstStyle/>
                    <a:p>
                      <a:pPr algn="l"/>
                      <a:r>
                        <a:rPr lang="en-CA" dirty="0" smtClean="0"/>
                        <a:t>Penalties-yards</a:t>
                      </a:r>
                      <a:endParaRPr lang="en-CA" dirty="0"/>
                    </a:p>
                  </a:txBody>
                  <a:tcPr/>
                </a:tc>
                <a:tc>
                  <a:txBody>
                    <a:bodyPr/>
                    <a:lstStyle/>
                    <a:p>
                      <a:pPr algn="ctr"/>
                      <a:r>
                        <a:rPr lang="en-CA" dirty="0" smtClean="0"/>
                        <a:t>6-30</a:t>
                      </a:r>
                      <a:endParaRPr lang="en-CA" dirty="0"/>
                    </a:p>
                  </a:txBody>
                  <a:tcPr/>
                </a:tc>
                <a:tc>
                  <a:txBody>
                    <a:bodyPr/>
                    <a:lstStyle/>
                    <a:p>
                      <a:pPr algn="ctr"/>
                      <a:r>
                        <a:rPr lang="en-CA" dirty="0" smtClean="0"/>
                        <a:t>9-90</a:t>
                      </a:r>
                      <a:endParaRPr lang="en-CA" dirty="0"/>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linds(horizontal)">
                                      <p:cBhvr>
                                        <p:cTn id="17" dur="500"/>
                                        <p:tgtEl>
                                          <p:spTgt spid="7"/>
                                        </p:tgtEl>
                                      </p:cBhvr>
                                    </p:animEffect>
                                  </p:childTnLst>
                                </p:cTn>
                              </p:par>
                              <p:par>
                                <p:cTn id="18" presetID="3" presetClass="entr" presetSubtype="10" fill="hold" nodeType="with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blinds(horizontal)">
                                      <p:cBhvr>
                                        <p:cTn id="20" dur="500"/>
                                        <p:tgtEl>
                                          <p:spTgt spid="6"/>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fade">
                                      <p:cBhvr>
                                        <p:cTn id="25" dur="2000"/>
                                        <p:tgtEl>
                                          <p:spTgt spid="8"/>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nodeType="clickEffect">
                                  <p:stCondLst>
                                    <p:cond delay="0"/>
                                  </p:stCondLst>
                                  <p:childTnLst>
                                    <p:set>
                                      <p:cBhvr>
                                        <p:cTn id="29" dur="1" fill="hold">
                                          <p:stCondLst>
                                            <p:cond delay="0"/>
                                          </p:stCondLst>
                                        </p:cTn>
                                        <p:tgtEl>
                                          <p:spTgt spid="3">
                                            <p:txEl>
                                              <p:pRg st="10" end="10"/>
                                            </p:txEl>
                                          </p:spTgt>
                                        </p:tgtEl>
                                        <p:attrNameLst>
                                          <p:attrName>style.visibility</p:attrName>
                                        </p:attrNameLst>
                                      </p:cBhvr>
                                      <p:to>
                                        <p:strVal val="visible"/>
                                      </p:to>
                                    </p:set>
                                    <p:animEffect transition="in" filter="blinds(horizontal)">
                                      <p:cBhvr>
                                        <p:cTn id="30"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14300"/>
            <a:ext cx="7900987" cy="652463"/>
          </a:xfrm>
        </p:spPr>
        <p:txBody>
          <a:bodyPr>
            <a:normAutofit fontScale="90000"/>
          </a:bodyPr>
          <a:lstStyle/>
          <a:p>
            <a:pPr eaLnBrk="1" fontAlgn="auto" hangingPunct="1">
              <a:spcAft>
                <a:spcPts val="0"/>
              </a:spcAft>
              <a:defRPr/>
            </a:pPr>
            <a:r>
              <a:rPr lang="en-CA" sz="4000" dirty="0" smtClean="0"/>
              <a:t>Tables and Frequency Tables</a:t>
            </a:r>
            <a:endParaRPr lang="en-CA" sz="4000" dirty="0"/>
          </a:p>
        </p:txBody>
      </p:sp>
      <p:sp>
        <p:nvSpPr>
          <p:cNvPr id="3" name="Content Placeholder 2"/>
          <p:cNvSpPr>
            <a:spLocks noGrp="1"/>
          </p:cNvSpPr>
          <p:nvPr>
            <p:ph idx="1"/>
          </p:nvPr>
        </p:nvSpPr>
        <p:spPr>
          <a:xfrm>
            <a:off x="76200" y="862013"/>
            <a:ext cx="8501062" cy="4967287"/>
          </a:xfrm>
        </p:spPr>
        <p:txBody>
          <a:bodyPr>
            <a:normAutofit/>
          </a:bodyPr>
          <a:lstStyle/>
          <a:p>
            <a:pPr eaLnBrk="1" hangingPunct="1"/>
            <a:r>
              <a:rPr lang="en-US" sz="2200" dirty="0" smtClean="0"/>
              <a:t>By organizing information into a table it can be easily read &amp; understood.</a:t>
            </a:r>
            <a:endParaRPr lang="en-CA" sz="2200" dirty="0" smtClean="0"/>
          </a:p>
          <a:p>
            <a:pPr eaLnBrk="1" hangingPunct="1">
              <a:buFont typeface="Wingdings 2" pitchFamily="18" charset="2"/>
              <a:buNone/>
            </a:pPr>
            <a:r>
              <a:rPr lang="en-US" sz="2200" dirty="0" smtClean="0"/>
              <a:t> </a:t>
            </a:r>
            <a:endParaRPr lang="en-CA" sz="2200" dirty="0" smtClean="0"/>
          </a:p>
          <a:p>
            <a:pPr eaLnBrk="1" hangingPunct="1">
              <a:buFont typeface="Wingdings 2" pitchFamily="18" charset="2"/>
              <a:buNone/>
            </a:pPr>
            <a:r>
              <a:rPr lang="en-US" sz="2200" dirty="0" smtClean="0"/>
              <a:t> </a:t>
            </a:r>
            <a:endParaRPr lang="en-CA" sz="2200" dirty="0" smtClean="0"/>
          </a:p>
          <a:p>
            <a:pPr eaLnBrk="1" hangingPunct="1">
              <a:buFont typeface="Wingdings 2" pitchFamily="18" charset="2"/>
              <a:buNone/>
            </a:pPr>
            <a:r>
              <a:rPr lang="en-US" sz="2200" dirty="0" smtClean="0"/>
              <a:t> </a:t>
            </a:r>
            <a:endParaRPr lang="en-CA" sz="2200" dirty="0" smtClean="0"/>
          </a:p>
          <a:p>
            <a:pPr eaLnBrk="1" hangingPunct="1"/>
            <a:r>
              <a:rPr lang="en-US" sz="2200" dirty="0" smtClean="0"/>
              <a:t>Looking at unorganized data can be </a:t>
            </a:r>
            <a:r>
              <a:rPr lang="en-US" sz="2200" b="1" u="sng" dirty="0" smtClean="0"/>
              <a:t>challenging</a:t>
            </a:r>
            <a:endParaRPr lang="en-CA" sz="2200" dirty="0" smtClean="0"/>
          </a:p>
          <a:p>
            <a:pPr eaLnBrk="1" hangingPunct="1"/>
            <a:r>
              <a:rPr lang="en-US" sz="2200" dirty="0" smtClean="0"/>
              <a:t>Ex: Marks obtained in a math test from 30 grade 10 students 8, 6, 9, 6, 8, 6, 8, 8, 9, 5, 7, 7, 9, 5, 6, 7, 5, 7, 8, 8, 4, 8, 5, 8, 4, 7, </a:t>
            </a:r>
            <a:br>
              <a:rPr lang="en-US" sz="2200" dirty="0" smtClean="0"/>
            </a:br>
            <a:r>
              <a:rPr lang="en-US" sz="2200" dirty="0" smtClean="0"/>
              <a:t> 8, 5, 5, and 7</a:t>
            </a:r>
            <a:endParaRPr lang="en-CA" sz="2200" dirty="0" smtClean="0"/>
          </a:p>
        </p:txBody>
      </p:sp>
      <p:pic>
        <p:nvPicPr>
          <p:cNvPr id="2052" name="Picture 4"/>
          <p:cNvPicPr>
            <a:picLocks noChangeAspect="1" noChangeArrowheads="1"/>
          </p:cNvPicPr>
          <p:nvPr/>
        </p:nvPicPr>
        <p:blipFill>
          <a:blip r:embed="rId3" cstate="print"/>
          <a:srcRect/>
          <a:stretch>
            <a:fillRect/>
          </a:stretch>
        </p:blipFill>
        <p:spPr bwMode="auto">
          <a:xfrm>
            <a:off x="4353233" y="4065588"/>
            <a:ext cx="4638367" cy="2716212"/>
          </a:xfrm>
          <a:prstGeom prst="rect">
            <a:avLst/>
          </a:prstGeom>
          <a:noFill/>
          <a:ln w="9525">
            <a:noFill/>
            <a:miter lim="800000"/>
            <a:headEnd/>
            <a:tailEnd/>
          </a:ln>
        </p:spPr>
      </p:pic>
      <p:sp>
        <p:nvSpPr>
          <p:cNvPr id="7" name="TextBox 6"/>
          <p:cNvSpPr txBox="1">
            <a:spLocks noChangeArrowheads="1"/>
          </p:cNvSpPr>
          <p:nvPr/>
        </p:nvSpPr>
        <p:spPr bwMode="auto">
          <a:xfrm>
            <a:off x="276533" y="4586288"/>
            <a:ext cx="3771900" cy="1862048"/>
          </a:xfrm>
          <a:prstGeom prst="rect">
            <a:avLst/>
          </a:prstGeom>
          <a:noFill/>
          <a:ln w="9525">
            <a:noFill/>
            <a:miter lim="800000"/>
            <a:headEnd/>
            <a:tailEnd/>
          </a:ln>
        </p:spPr>
        <p:txBody>
          <a:bodyPr wrap="square">
            <a:spAutoFit/>
          </a:bodyPr>
          <a:lstStyle/>
          <a:p>
            <a:r>
              <a:rPr lang="en-CA" sz="2300" dirty="0" smtClean="0">
                <a:solidFill>
                  <a:srgbClr val="FF0000"/>
                </a:solidFill>
                <a:latin typeface="+mj-lt"/>
              </a:rPr>
              <a:t>If we present the data in a </a:t>
            </a:r>
            <a:br>
              <a:rPr lang="en-CA" sz="2300" dirty="0" smtClean="0">
                <a:solidFill>
                  <a:srgbClr val="FF0000"/>
                </a:solidFill>
                <a:latin typeface="+mj-lt"/>
              </a:rPr>
            </a:br>
            <a:r>
              <a:rPr lang="en-CA" sz="2300" dirty="0" smtClean="0">
                <a:solidFill>
                  <a:srgbClr val="FF0000"/>
                </a:solidFill>
                <a:latin typeface="+mj-lt"/>
              </a:rPr>
              <a:t>frequency table, it becomes  easier </a:t>
            </a:r>
            <a:r>
              <a:rPr lang="en-CA" sz="2300" dirty="0">
                <a:solidFill>
                  <a:srgbClr val="FF0000"/>
                </a:solidFill>
                <a:latin typeface="+mj-lt"/>
              </a:rPr>
              <a:t>to understand </a:t>
            </a:r>
            <a:r>
              <a:rPr lang="en-CA" sz="2300" dirty="0" smtClean="0">
                <a:solidFill>
                  <a:srgbClr val="FF0000"/>
                </a:solidFill>
                <a:latin typeface="+mj-lt"/>
              </a:rPr>
              <a:t> and </a:t>
            </a:r>
            <a:br>
              <a:rPr lang="en-CA" sz="2300" dirty="0" smtClean="0">
                <a:solidFill>
                  <a:srgbClr val="FF0000"/>
                </a:solidFill>
                <a:latin typeface="+mj-lt"/>
              </a:rPr>
            </a:br>
            <a:r>
              <a:rPr lang="en-CA" sz="2300" dirty="0" smtClean="0">
                <a:solidFill>
                  <a:srgbClr val="FF0000"/>
                </a:solidFill>
                <a:latin typeface="+mj-lt"/>
              </a:rPr>
              <a:t>analyze.</a:t>
            </a:r>
            <a:endParaRPr lang="en-CA" sz="2300" dirty="0">
              <a:solidFill>
                <a:srgbClr val="FF0000"/>
              </a:solidFill>
              <a:latin typeface="+mj-lt"/>
            </a:endParaRPr>
          </a:p>
        </p:txBody>
      </p:sp>
      <p:sp>
        <p:nvSpPr>
          <p:cNvPr id="7176" name="Text Box 5"/>
          <p:cNvSpPr txBox="1">
            <a:spLocks noChangeArrowheads="1"/>
          </p:cNvSpPr>
          <p:nvPr/>
        </p:nvSpPr>
        <p:spPr bwMode="auto">
          <a:xfrm>
            <a:off x="84446" y="6613525"/>
            <a:ext cx="4059237" cy="244475"/>
          </a:xfrm>
          <a:prstGeom prst="rect">
            <a:avLst/>
          </a:prstGeom>
          <a:noFill/>
          <a:ln w="9525">
            <a:noFill/>
            <a:miter lim="800000"/>
            <a:headEnd/>
            <a:tailEnd/>
          </a:ln>
        </p:spPr>
        <p:txBody>
          <a:bodyPr wrap="none">
            <a:spAutoFit/>
          </a:bodyPr>
          <a:lstStyle/>
          <a:p>
            <a:r>
              <a:rPr lang="en-US" sz="1000">
                <a:latin typeface="Constantia" pitchFamily="18" charset="0"/>
              </a:rPr>
              <a:t>© Copyright all rights reserved to Homework depot: </a:t>
            </a:r>
            <a:r>
              <a:rPr lang="en-US" sz="1000">
                <a:latin typeface="Constantia" pitchFamily="18" charset="0"/>
                <a:hlinkClick r:id="rId4"/>
              </a:rPr>
              <a:t>www.BCMath.ca</a:t>
            </a:r>
            <a:r>
              <a:rPr lang="en-US" sz="1000">
                <a:latin typeface="Constantia" pitchFamily="18" charset="0"/>
              </a:rPr>
              <a:t> </a:t>
            </a:r>
          </a:p>
        </p:txBody>
      </p:sp>
      <p:graphicFrame>
        <p:nvGraphicFramePr>
          <p:cNvPr id="9" name="Content Placeholder 5"/>
          <p:cNvGraphicFramePr>
            <a:graphicFrameLocks/>
          </p:cNvGraphicFramePr>
          <p:nvPr/>
        </p:nvGraphicFramePr>
        <p:xfrm>
          <a:off x="2857500" y="1371600"/>
          <a:ext cx="4191000" cy="1483360"/>
        </p:xfrm>
        <a:graphic>
          <a:graphicData uri="http://schemas.openxmlformats.org/drawingml/2006/table">
            <a:tbl>
              <a:tblPr firstRow="1" bandRow="1">
                <a:tableStyleId>{5C22544A-7EE6-4342-B048-85BDC9FD1C3A}</a:tableStyleId>
              </a:tblPr>
              <a:tblGrid>
                <a:gridCol w="1481384"/>
                <a:gridCol w="418409"/>
                <a:gridCol w="592554"/>
                <a:gridCol w="403253"/>
                <a:gridCol w="457200"/>
                <a:gridCol w="838200"/>
              </a:tblGrid>
              <a:tr h="370840">
                <a:tc>
                  <a:txBody>
                    <a:bodyPr/>
                    <a:lstStyle/>
                    <a:p>
                      <a:r>
                        <a:rPr lang="en-CA" sz="1600" dirty="0" smtClean="0"/>
                        <a:t>Final</a:t>
                      </a:r>
                      <a:endParaRPr lang="en-CA" sz="1600" dirty="0"/>
                    </a:p>
                  </a:txBody>
                  <a:tcPr>
                    <a:solidFill>
                      <a:schemeClr val="tx1"/>
                    </a:solidFill>
                  </a:tcPr>
                </a:tc>
                <a:tc>
                  <a:txBody>
                    <a:bodyPr/>
                    <a:lstStyle/>
                    <a:p>
                      <a:endParaRPr lang="en-CA" dirty="0"/>
                    </a:p>
                  </a:txBody>
                  <a:tcPr>
                    <a:solidFill>
                      <a:schemeClr val="tx1"/>
                    </a:solidFill>
                  </a:tcPr>
                </a:tc>
                <a:tc>
                  <a:txBody>
                    <a:bodyPr/>
                    <a:lstStyle/>
                    <a:p>
                      <a:endParaRPr lang="en-CA" dirty="0"/>
                    </a:p>
                  </a:txBody>
                  <a:tcPr>
                    <a:solidFill>
                      <a:schemeClr val="tx1"/>
                    </a:solidFill>
                  </a:tcPr>
                </a:tc>
                <a:tc>
                  <a:txBody>
                    <a:bodyPr/>
                    <a:lstStyle/>
                    <a:p>
                      <a:endParaRPr lang="en-CA" dirty="0"/>
                    </a:p>
                  </a:txBody>
                  <a:tcPr>
                    <a:solidFill>
                      <a:schemeClr val="tx1"/>
                    </a:solidFill>
                  </a:tcPr>
                </a:tc>
                <a:tc>
                  <a:txBody>
                    <a:bodyPr/>
                    <a:lstStyle/>
                    <a:p>
                      <a:endParaRPr lang="en-CA" dirty="0"/>
                    </a:p>
                  </a:txBody>
                  <a:tcPr>
                    <a:solidFill>
                      <a:schemeClr val="tx1"/>
                    </a:solidFill>
                  </a:tcPr>
                </a:tc>
                <a:tc>
                  <a:txBody>
                    <a:bodyPr/>
                    <a:lstStyle/>
                    <a:p>
                      <a:endParaRPr lang="en-CA" dirty="0"/>
                    </a:p>
                  </a:txBody>
                  <a:tcPr>
                    <a:solidFill>
                      <a:schemeClr val="tx1"/>
                    </a:solidFill>
                  </a:tcPr>
                </a:tc>
              </a:tr>
              <a:tr h="370840">
                <a:tc>
                  <a:txBody>
                    <a:bodyPr/>
                    <a:lstStyle/>
                    <a:p>
                      <a:endParaRPr lang="en-CA" sz="1600" dirty="0"/>
                    </a:p>
                  </a:txBody>
                  <a:tcPr/>
                </a:tc>
                <a:tc>
                  <a:txBody>
                    <a:bodyPr/>
                    <a:lstStyle/>
                    <a:p>
                      <a:pPr algn="ctr"/>
                      <a:r>
                        <a:rPr lang="en-CA" b="1" dirty="0" smtClean="0">
                          <a:solidFill>
                            <a:schemeClr val="bg1"/>
                          </a:solidFill>
                        </a:rPr>
                        <a:t>1</a:t>
                      </a:r>
                      <a:endParaRPr lang="en-CA" b="1" dirty="0">
                        <a:solidFill>
                          <a:schemeClr val="bg1"/>
                        </a:solidFill>
                      </a:endParaRPr>
                    </a:p>
                  </a:txBody>
                  <a:tcPr>
                    <a:solidFill>
                      <a:schemeClr val="bg1">
                        <a:lumMod val="75000"/>
                      </a:schemeClr>
                    </a:solidFill>
                  </a:tcPr>
                </a:tc>
                <a:tc>
                  <a:txBody>
                    <a:bodyPr/>
                    <a:lstStyle/>
                    <a:p>
                      <a:pPr algn="ctr"/>
                      <a:r>
                        <a:rPr lang="en-CA" b="1" dirty="0" smtClean="0">
                          <a:solidFill>
                            <a:schemeClr val="bg1"/>
                          </a:solidFill>
                        </a:rPr>
                        <a:t>2</a:t>
                      </a:r>
                      <a:endParaRPr lang="en-CA" b="1" dirty="0">
                        <a:solidFill>
                          <a:schemeClr val="bg1"/>
                        </a:solidFill>
                      </a:endParaRPr>
                    </a:p>
                  </a:txBody>
                  <a:tcPr>
                    <a:solidFill>
                      <a:schemeClr val="bg1">
                        <a:lumMod val="75000"/>
                      </a:schemeClr>
                    </a:solidFill>
                  </a:tcPr>
                </a:tc>
                <a:tc>
                  <a:txBody>
                    <a:bodyPr/>
                    <a:lstStyle/>
                    <a:p>
                      <a:pPr algn="ctr"/>
                      <a:r>
                        <a:rPr lang="en-CA" b="1" dirty="0" smtClean="0">
                          <a:solidFill>
                            <a:schemeClr val="bg1"/>
                          </a:solidFill>
                        </a:rPr>
                        <a:t>3</a:t>
                      </a:r>
                      <a:endParaRPr lang="en-CA" b="1" dirty="0">
                        <a:solidFill>
                          <a:schemeClr val="bg1"/>
                        </a:solidFill>
                      </a:endParaRPr>
                    </a:p>
                  </a:txBody>
                  <a:tcPr>
                    <a:solidFill>
                      <a:schemeClr val="bg1">
                        <a:lumMod val="75000"/>
                      </a:schemeClr>
                    </a:solidFill>
                  </a:tcPr>
                </a:tc>
                <a:tc>
                  <a:txBody>
                    <a:bodyPr/>
                    <a:lstStyle/>
                    <a:p>
                      <a:pPr algn="ctr"/>
                      <a:r>
                        <a:rPr lang="en-CA" b="1" dirty="0" smtClean="0">
                          <a:solidFill>
                            <a:schemeClr val="bg1"/>
                          </a:solidFill>
                        </a:rPr>
                        <a:t>4</a:t>
                      </a:r>
                      <a:endParaRPr lang="en-CA" b="1" dirty="0">
                        <a:solidFill>
                          <a:schemeClr val="bg1"/>
                        </a:solidFill>
                      </a:endParaRPr>
                    </a:p>
                  </a:txBody>
                  <a:tcPr>
                    <a:solidFill>
                      <a:schemeClr val="bg1">
                        <a:lumMod val="75000"/>
                      </a:schemeClr>
                    </a:solidFill>
                  </a:tcPr>
                </a:tc>
                <a:tc>
                  <a:txBody>
                    <a:bodyPr/>
                    <a:lstStyle/>
                    <a:p>
                      <a:pPr algn="ctr"/>
                      <a:r>
                        <a:rPr lang="en-CA" sz="1500" b="1" dirty="0" smtClean="0">
                          <a:solidFill>
                            <a:schemeClr val="bg1"/>
                          </a:solidFill>
                        </a:rPr>
                        <a:t>Score</a:t>
                      </a:r>
                      <a:endParaRPr lang="en-CA" sz="1500" b="1" dirty="0">
                        <a:solidFill>
                          <a:schemeClr val="bg1"/>
                        </a:solidFill>
                      </a:endParaRPr>
                    </a:p>
                  </a:txBody>
                  <a:tcPr>
                    <a:solidFill>
                      <a:schemeClr val="bg1">
                        <a:lumMod val="75000"/>
                      </a:schemeClr>
                    </a:solidFill>
                  </a:tcPr>
                </a:tc>
              </a:tr>
              <a:tr h="370840">
                <a:tc>
                  <a:txBody>
                    <a:bodyPr/>
                    <a:lstStyle/>
                    <a:p>
                      <a:r>
                        <a:rPr lang="en-CA" sz="1600" dirty="0" smtClean="0"/>
                        <a:t>BC Lions</a:t>
                      </a:r>
                      <a:endParaRPr lang="en-CA" sz="1600" dirty="0"/>
                    </a:p>
                  </a:txBody>
                  <a:tcPr/>
                </a:tc>
                <a:tc>
                  <a:txBody>
                    <a:bodyPr/>
                    <a:lstStyle/>
                    <a:p>
                      <a:pPr algn="ctr"/>
                      <a:r>
                        <a:rPr lang="en-CA" dirty="0" smtClean="0"/>
                        <a:t>9</a:t>
                      </a:r>
                      <a:endParaRPr lang="en-CA" dirty="0"/>
                    </a:p>
                  </a:txBody>
                  <a:tcPr/>
                </a:tc>
                <a:tc>
                  <a:txBody>
                    <a:bodyPr/>
                    <a:lstStyle/>
                    <a:p>
                      <a:pPr algn="ctr"/>
                      <a:r>
                        <a:rPr lang="en-CA" dirty="0" smtClean="0"/>
                        <a:t>7</a:t>
                      </a:r>
                      <a:endParaRPr lang="en-CA" dirty="0"/>
                    </a:p>
                  </a:txBody>
                  <a:tcPr/>
                </a:tc>
                <a:tc>
                  <a:txBody>
                    <a:bodyPr/>
                    <a:lstStyle/>
                    <a:p>
                      <a:pPr algn="ctr"/>
                      <a:r>
                        <a:rPr lang="en-CA" dirty="0" smtClean="0"/>
                        <a:t>3</a:t>
                      </a:r>
                      <a:endParaRPr lang="en-CA" dirty="0"/>
                    </a:p>
                  </a:txBody>
                  <a:tcPr/>
                </a:tc>
                <a:tc>
                  <a:txBody>
                    <a:bodyPr/>
                    <a:lstStyle/>
                    <a:p>
                      <a:pPr algn="ctr"/>
                      <a:r>
                        <a:rPr lang="en-CA" dirty="0" smtClean="0"/>
                        <a:t>6</a:t>
                      </a:r>
                      <a:endParaRPr lang="en-CA" dirty="0"/>
                    </a:p>
                  </a:txBody>
                  <a:tcPr/>
                </a:tc>
                <a:tc>
                  <a:txBody>
                    <a:bodyPr/>
                    <a:lstStyle/>
                    <a:p>
                      <a:pPr algn="ctr"/>
                      <a:r>
                        <a:rPr lang="en-CA" sz="1500" dirty="0" smtClean="0"/>
                        <a:t>25</a:t>
                      </a:r>
                      <a:endParaRPr lang="en-CA" sz="1500" dirty="0"/>
                    </a:p>
                  </a:txBody>
                  <a:tcPr/>
                </a:tc>
              </a:tr>
              <a:tr h="370840">
                <a:tc>
                  <a:txBody>
                    <a:bodyPr/>
                    <a:lstStyle/>
                    <a:p>
                      <a:r>
                        <a:rPr lang="en-CA" sz="1600" dirty="0" smtClean="0"/>
                        <a:t>M. </a:t>
                      </a:r>
                      <a:r>
                        <a:rPr lang="en-CA" sz="1600" dirty="0" err="1" smtClean="0"/>
                        <a:t>Alouettes</a:t>
                      </a:r>
                      <a:endParaRPr lang="en-CA" sz="1600" dirty="0"/>
                    </a:p>
                  </a:txBody>
                  <a:tcPr/>
                </a:tc>
                <a:tc>
                  <a:txBody>
                    <a:bodyPr/>
                    <a:lstStyle/>
                    <a:p>
                      <a:pPr algn="ctr"/>
                      <a:r>
                        <a:rPr lang="en-CA" dirty="0" smtClean="0"/>
                        <a:t>0</a:t>
                      </a:r>
                      <a:endParaRPr lang="en-CA" dirty="0"/>
                    </a:p>
                  </a:txBody>
                  <a:tcPr/>
                </a:tc>
                <a:tc>
                  <a:txBody>
                    <a:bodyPr/>
                    <a:lstStyle/>
                    <a:p>
                      <a:pPr algn="ctr"/>
                      <a:r>
                        <a:rPr lang="en-CA" dirty="0" smtClean="0"/>
                        <a:t>3</a:t>
                      </a:r>
                      <a:endParaRPr lang="en-CA" dirty="0"/>
                    </a:p>
                  </a:txBody>
                  <a:tcPr/>
                </a:tc>
                <a:tc>
                  <a:txBody>
                    <a:bodyPr/>
                    <a:lstStyle/>
                    <a:p>
                      <a:pPr algn="ctr"/>
                      <a:r>
                        <a:rPr lang="en-CA" dirty="0" smtClean="0"/>
                        <a:t>9</a:t>
                      </a:r>
                      <a:endParaRPr lang="en-CA" dirty="0"/>
                    </a:p>
                  </a:txBody>
                  <a:tcPr/>
                </a:tc>
                <a:tc>
                  <a:txBody>
                    <a:bodyPr/>
                    <a:lstStyle/>
                    <a:p>
                      <a:pPr algn="ctr"/>
                      <a:r>
                        <a:rPr lang="en-CA" dirty="0" smtClean="0"/>
                        <a:t>2</a:t>
                      </a:r>
                      <a:endParaRPr lang="en-CA" dirty="0"/>
                    </a:p>
                  </a:txBody>
                  <a:tcPr/>
                </a:tc>
                <a:tc>
                  <a:txBody>
                    <a:bodyPr/>
                    <a:lstStyle/>
                    <a:p>
                      <a:pPr algn="ctr"/>
                      <a:r>
                        <a:rPr lang="en-CA" sz="1500" dirty="0" smtClean="0"/>
                        <a:t>14</a:t>
                      </a:r>
                      <a:endParaRPr lang="en-CA" sz="1500" dirty="0"/>
                    </a:p>
                  </a:txBody>
                  <a:tcPr/>
                </a:tc>
              </a:tr>
            </a:tbl>
          </a:graphicData>
        </a:graphic>
      </p:graphicFrame>
      <p:sp>
        <p:nvSpPr>
          <p:cNvPr id="10" name="Rectangle 9"/>
          <p:cNvSpPr/>
          <p:nvPr/>
        </p:nvSpPr>
        <p:spPr>
          <a:xfrm>
            <a:off x="6353483" y="4533900"/>
            <a:ext cx="342900" cy="2476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1" name="Rectangle 10"/>
          <p:cNvSpPr/>
          <p:nvPr/>
        </p:nvSpPr>
        <p:spPr>
          <a:xfrm>
            <a:off x="6105833" y="4895850"/>
            <a:ext cx="781050" cy="2476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2" name="Rectangle 11"/>
          <p:cNvSpPr/>
          <p:nvPr/>
        </p:nvSpPr>
        <p:spPr>
          <a:xfrm>
            <a:off x="6143933" y="5295900"/>
            <a:ext cx="781050" cy="2476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3" name="Rectangle 12"/>
          <p:cNvSpPr/>
          <p:nvPr/>
        </p:nvSpPr>
        <p:spPr>
          <a:xfrm>
            <a:off x="6143933" y="5638800"/>
            <a:ext cx="781050" cy="2476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4" name="Rectangle 13"/>
          <p:cNvSpPr/>
          <p:nvPr/>
        </p:nvSpPr>
        <p:spPr>
          <a:xfrm>
            <a:off x="6143933" y="6000750"/>
            <a:ext cx="781050" cy="2476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5" name="Rectangle 14"/>
          <p:cNvSpPr/>
          <p:nvPr/>
        </p:nvSpPr>
        <p:spPr>
          <a:xfrm>
            <a:off x="6143933" y="6381750"/>
            <a:ext cx="781050" cy="2476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6" name="Rectangle 15"/>
          <p:cNvSpPr/>
          <p:nvPr/>
        </p:nvSpPr>
        <p:spPr>
          <a:xfrm>
            <a:off x="7915583" y="4552950"/>
            <a:ext cx="342900" cy="2476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7" name="Rectangle 16"/>
          <p:cNvSpPr/>
          <p:nvPr/>
        </p:nvSpPr>
        <p:spPr>
          <a:xfrm>
            <a:off x="7667933" y="4914900"/>
            <a:ext cx="781050" cy="2476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8" name="Rectangle 17"/>
          <p:cNvSpPr/>
          <p:nvPr/>
        </p:nvSpPr>
        <p:spPr>
          <a:xfrm>
            <a:off x="7706033" y="5314950"/>
            <a:ext cx="781050" cy="2476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9" name="Rectangle 18"/>
          <p:cNvSpPr/>
          <p:nvPr/>
        </p:nvSpPr>
        <p:spPr>
          <a:xfrm>
            <a:off x="7706033" y="5657850"/>
            <a:ext cx="781050" cy="2476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0" name="Rectangle 19"/>
          <p:cNvSpPr/>
          <p:nvPr/>
        </p:nvSpPr>
        <p:spPr>
          <a:xfrm>
            <a:off x="7706033" y="6019800"/>
            <a:ext cx="781050" cy="2476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1" name="Rectangle 20"/>
          <p:cNvSpPr/>
          <p:nvPr/>
        </p:nvSpPr>
        <p:spPr>
          <a:xfrm>
            <a:off x="7706033" y="6400800"/>
            <a:ext cx="781050" cy="2476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linds(horizontal)">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linds(horizontal)">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blinds(horizontal)">
                                      <p:cBhvr>
                                        <p:cTn id="22" dur="5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blinds(horizontal)">
                                      <p:cBhvr>
                                        <p:cTn id="27" dur="5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2052"/>
                                        </p:tgtEl>
                                        <p:attrNameLst>
                                          <p:attrName>style.visibility</p:attrName>
                                        </p:attrNameLst>
                                      </p:cBhvr>
                                      <p:to>
                                        <p:strVal val="visible"/>
                                      </p:to>
                                    </p:set>
                                    <p:animEffect transition="in" filter="blinds(horizontal)">
                                      <p:cBhvr>
                                        <p:cTn id="32" dur="500"/>
                                        <p:tgtEl>
                                          <p:spTgt spid="2052"/>
                                        </p:tgtEl>
                                      </p:cBhvr>
                                    </p:animEffect>
                                  </p:childTnLst>
                                </p:cTn>
                              </p:par>
                              <p:par>
                                <p:cTn id="33" presetID="1" presetClass="entr" presetSubtype="0" fill="hold" grpId="0" nodeType="withEffect">
                                  <p:stCondLst>
                                    <p:cond delay="0"/>
                                  </p:stCondLst>
                                  <p:childTnLst>
                                    <p:set>
                                      <p:cBhvr>
                                        <p:cTn id="34" dur="1" fill="hold">
                                          <p:stCondLst>
                                            <p:cond delay="0"/>
                                          </p:stCondLst>
                                        </p:cTn>
                                        <p:tgtEl>
                                          <p:spTgt spid="10"/>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1"/>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2"/>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3"/>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4"/>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15"/>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16"/>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17"/>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18"/>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19"/>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20"/>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21"/>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0" presetClass="exit" presetSubtype="0" fill="hold" grpId="1" nodeType="clickEffect">
                                  <p:stCondLst>
                                    <p:cond delay="0"/>
                                  </p:stCondLst>
                                  <p:childTnLst>
                                    <p:animEffect transition="out" filter="fade">
                                      <p:cBhvr>
                                        <p:cTn id="60" dur="2000"/>
                                        <p:tgtEl>
                                          <p:spTgt spid="10"/>
                                        </p:tgtEl>
                                      </p:cBhvr>
                                    </p:animEffect>
                                    <p:set>
                                      <p:cBhvr>
                                        <p:cTn id="61" dur="1" fill="hold">
                                          <p:stCondLst>
                                            <p:cond delay="1999"/>
                                          </p:stCondLst>
                                        </p:cTn>
                                        <p:tgtEl>
                                          <p:spTgt spid="10"/>
                                        </p:tgtEl>
                                        <p:attrNameLst>
                                          <p:attrName>style.visibility</p:attrName>
                                        </p:attrNameLst>
                                      </p:cBhvr>
                                      <p:to>
                                        <p:strVal val="hidden"/>
                                      </p:to>
                                    </p:set>
                                  </p:childTnLst>
                                </p:cTn>
                              </p:par>
                            </p:childTnLst>
                          </p:cTn>
                        </p:par>
                      </p:childTnLst>
                    </p:cTn>
                  </p:par>
                  <p:par>
                    <p:cTn id="62" fill="hold">
                      <p:stCondLst>
                        <p:cond delay="indefinite"/>
                      </p:stCondLst>
                      <p:childTnLst>
                        <p:par>
                          <p:cTn id="63" fill="hold">
                            <p:stCondLst>
                              <p:cond delay="0"/>
                            </p:stCondLst>
                            <p:childTnLst>
                              <p:par>
                                <p:cTn id="64" presetID="10" presetClass="exit" presetSubtype="0" fill="hold" grpId="1" nodeType="clickEffect">
                                  <p:stCondLst>
                                    <p:cond delay="0"/>
                                  </p:stCondLst>
                                  <p:childTnLst>
                                    <p:animEffect transition="out" filter="fade">
                                      <p:cBhvr>
                                        <p:cTn id="65" dur="2000"/>
                                        <p:tgtEl>
                                          <p:spTgt spid="11"/>
                                        </p:tgtEl>
                                      </p:cBhvr>
                                    </p:animEffect>
                                    <p:set>
                                      <p:cBhvr>
                                        <p:cTn id="66" dur="1" fill="hold">
                                          <p:stCondLst>
                                            <p:cond delay="1999"/>
                                          </p:stCondLst>
                                        </p:cTn>
                                        <p:tgtEl>
                                          <p:spTgt spid="11"/>
                                        </p:tgtEl>
                                        <p:attrNameLst>
                                          <p:attrName>style.visibility</p:attrName>
                                        </p:attrNameLst>
                                      </p:cBhvr>
                                      <p:to>
                                        <p:strVal val="hidden"/>
                                      </p:to>
                                    </p:set>
                                  </p:childTnLst>
                                </p:cTn>
                              </p:par>
                            </p:childTnLst>
                          </p:cTn>
                        </p:par>
                      </p:childTnLst>
                    </p:cTn>
                  </p:par>
                  <p:par>
                    <p:cTn id="67" fill="hold">
                      <p:stCondLst>
                        <p:cond delay="indefinite"/>
                      </p:stCondLst>
                      <p:childTnLst>
                        <p:par>
                          <p:cTn id="68" fill="hold">
                            <p:stCondLst>
                              <p:cond delay="0"/>
                            </p:stCondLst>
                            <p:childTnLst>
                              <p:par>
                                <p:cTn id="69" presetID="10" presetClass="exit" presetSubtype="0" fill="hold" grpId="1" nodeType="clickEffect">
                                  <p:stCondLst>
                                    <p:cond delay="0"/>
                                  </p:stCondLst>
                                  <p:childTnLst>
                                    <p:animEffect transition="out" filter="fade">
                                      <p:cBhvr>
                                        <p:cTn id="70" dur="2000"/>
                                        <p:tgtEl>
                                          <p:spTgt spid="12"/>
                                        </p:tgtEl>
                                      </p:cBhvr>
                                    </p:animEffect>
                                    <p:set>
                                      <p:cBhvr>
                                        <p:cTn id="71" dur="1" fill="hold">
                                          <p:stCondLst>
                                            <p:cond delay="1999"/>
                                          </p:stCondLst>
                                        </p:cTn>
                                        <p:tgtEl>
                                          <p:spTgt spid="12"/>
                                        </p:tgtEl>
                                        <p:attrNameLst>
                                          <p:attrName>style.visibility</p:attrName>
                                        </p:attrNameLst>
                                      </p:cBhvr>
                                      <p:to>
                                        <p:strVal val="hidden"/>
                                      </p:to>
                                    </p:set>
                                  </p:childTnLst>
                                </p:cTn>
                              </p:par>
                            </p:childTnLst>
                          </p:cTn>
                        </p:par>
                      </p:childTnLst>
                    </p:cTn>
                  </p:par>
                  <p:par>
                    <p:cTn id="72" fill="hold">
                      <p:stCondLst>
                        <p:cond delay="indefinite"/>
                      </p:stCondLst>
                      <p:childTnLst>
                        <p:par>
                          <p:cTn id="73" fill="hold">
                            <p:stCondLst>
                              <p:cond delay="0"/>
                            </p:stCondLst>
                            <p:childTnLst>
                              <p:par>
                                <p:cTn id="74" presetID="10" presetClass="exit" presetSubtype="0" fill="hold" grpId="1" nodeType="clickEffect">
                                  <p:stCondLst>
                                    <p:cond delay="0"/>
                                  </p:stCondLst>
                                  <p:childTnLst>
                                    <p:animEffect transition="out" filter="fade">
                                      <p:cBhvr>
                                        <p:cTn id="75" dur="2000"/>
                                        <p:tgtEl>
                                          <p:spTgt spid="13"/>
                                        </p:tgtEl>
                                      </p:cBhvr>
                                    </p:animEffect>
                                    <p:set>
                                      <p:cBhvr>
                                        <p:cTn id="76" dur="1" fill="hold">
                                          <p:stCondLst>
                                            <p:cond delay="1999"/>
                                          </p:stCondLst>
                                        </p:cTn>
                                        <p:tgtEl>
                                          <p:spTgt spid="13"/>
                                        </p:tgtEl>
                                        <p:attrNameLst>
                                          <p:attrName>style.visibility</p:attrName>
                                        </p:attrNameLst>
                                      </p:cBhvr>
                                      <p:to>
                                        <p:strVal val="hidden"/>
                                      </p:to>
                                    </p:set>
                                  </p:childTnLst>
                                </p:cTn>
                              </p:par>
                            </p:childTnLst>
                          </p:cTn>
                        </p:par>
                      </p:childTnLst>
                    </p:cTn>
                  </p:par>
                  <p:par>
                    <p:cTn id="77" fill="hold">
                      <p:stCondLst>
                        <p:cond delay="indefinite"/>
                      </p:stCondLst>
                      <p:childTnLst>
                        <p:par>
                          <p:cTn id="78" fill="hold">
                            <p:stCondLst>
                              <p:cond delay="0"/>
                            </p:stCondLst>
                            <p:childTnLst>
                              <p:par>
                                <p:cTn id="79" presetID="10" presetClass="exit" presetSubtype="0" fill="hold" grpId="1" nodeType="clickEffect">
                                  <p:stCondLst>
                                    <p:cond delay="0"/>
                                  </p:stCondLst>
                                  <p:childTnLst>
                                    <p:animEffect transition="out" filter="fade">
                                      <p:cBhvr>
                                        <p:cTn id="80" dur="2000"/>
                                        <p:tgtEl>
                                          <p:spTgt spid="14"/>
                                        </p:tgtEl>
                                      </p:cBhvr>
                                    </p:animEffect>
                                    <p:set>
                                      <p:cBhvr>
                                        <p:cTn id="81" dur="1" fill="hold">
                                          <p:stCondLst>
                                            <p:cond delay="1999"/>
                                          </p:stCondLst>
                                        </p:cTn>
                                        <p:tgtEl>
                                          <p:spTgt spid="14"/>
                                        </p:tgtEl>
                                        <p:attrNameLst>
                                          <p:attrName>style.visibility</p:attrName>
                                        </p:attrNameLst>
                                      </p:cBhvr>
                                      <p:to>
                                        <p:strVal val="hidden"/>
                                      </p:to>
                                    </p:set>
                                  </p:childTnLst>
                                </p:cTn>
                              </p:par>
                            </p:childTnLst>
                          </p:cTn>
                        </p:par>
                      </p:childTnLst>
                    </p:cTn>
                  </p:par>
                  <p:par>
                    <p:cTn id="82" fill="hold">
                      <p:stCondLst>
                        <p:cond delay="indefinite"/>
                      </p:stCondLst>
                      <p:childTnLst>
                        <p:par>
                          <p:cTn id="83" fill="hold">
                            <p:stCondLst>
                              <p:cond delay="0"/>
                            </p:stCondLst>
                            <p:childTnLst>
                              <p:par>
                                <p:cTn id="84" presetID="10" presetClass="exit" presetSubtype="0" fill="hold" grpId="1" nodeType="clickEffect">
                                  <p:stCondLst>
                                    <p:cond delay="0"/>
                                  </p:stCondLst>
                                  <p:childTnLst>
                                    <p:animEffect transition="out" filter="fade">
                                      <p:cBhvr>
                                        <p:cTn id="85" dur="2000"/>
                                        <p:tgtEl>
                                          <p:spTgt spid="15"/>
                                        </p:tgtEl>
                                      </p:cBhvr>
                                    </p:animEffect>
                                    <p:set>
                                      <p:cBhvr>
                                        <p:cTn id="86" dur="1" fill="hold">
                                          <p:stCondLst>
                                            <p:cond delay="1999"/>
                                          </p:stCondLst>
                                        </p:cTn>
                                        <p:tgtEl>
                                          <p:spTgt spid="15"/>
                                        </p:tgtEl>
                                        <p:attrNameLst>
                                          <p:attrName>style.visibility</p:attrName>
                                        </p:attrNameLst>
                                      </p:cBhvr>
                                      <p:to>
                                        <p:strVal val="hidden"/>
                                      </p:to>
                                    </p:set>
                                  </p:childTnLst>
                                </p:cTn>
                              </p:par>
                            </p:childTnLst>
                          </p:cTn>
                        </p:par>
                      </p:childTnLst>
                    </p:cTn>
                  </p:par>
                  <p:par>
                    <p:cTn id="87" fill="hold">
                      <p:stCondLst>
                        <p:cond delay="indefinite"/>
                      </p:stCondLst>
                      <p:childTnLst>
                        <p:par>
                          <p:cTn id="88" fill="hold">
                            <p:stCondLst>
                              <p:cond delay="0"/>
                            </p:stCondLst>
                            <p:childTnLst>
                              <p:par>
                                <p:cTn id="89" presetID="10" presetClass="exit" presetSubtype="0" fill="hold" grpId="1" nodeType="clickEffect">
                                  <p:stCondLst>
                                    <p:cond delay="0"/>
                                  </p:stCondLst>
                                  <p:childTnLst>
                                    <p:animEffect transition="out" filter="fade">
                                      <p:cBhvr>
                                        <p:cTn id="90" dur="2000"/>
                                        <p:tgtEl>
                                          <p:spTgt spid="16"/>
                                        </p:tgtEl>
                                      </p:cBhvr>
                                    </p:animEffect>
                                    <p:set>
                                      <p:cBhvr>
                                        <p:cTn id="91" dur="1" fill="hold">
                                          <p:stCondLst>
                                            <p:cond delay="1999"/>
                                          </p:stCondLst>
                                        </p:cTn>
                                        <p:tgtEl>
                                          <p:spTgt spid="16"/>
                                        </p:tgtEl>
                                        <p:attrNameLst>
                                          <p:attrName>style.visibility</p:attrName>
                                        </p:attrNameLst>
                                      </p:cBhvr>
                                      <p:to>
                                        <p:strVal val="hidden"/>
                                      </p:to>
                                    </p:set>
                                  </p:childTnLst>
                                </p:cTn>
                              </p:par>
                            </p:childTnLst>
                          </p:cTn>
                        </p:par>
                      </p:childTnLst>
                    </p:cTn>
                  </p:par>
                  <p:par>
                    <p:cTn id="92" fill="hold">
                      <p:stCondLst>
                        <p:cond delay="indefinite"/>
                      </p:stCondLst>
                      <p:childTnLst>
                        <p:par>
                          <p:cTn id="93" fill="hold">
                            <p:stCondLst>
                              <p:cond delay="0"/>
                            </p:stCondLst>
                            <p:childTnLst>
                              <p:par>
                                <p:cTn id="94" presetID="10" presetClass="exit" presetSubtype="0" fill="hold" grpId="1" nodeType="clickEffect">
                                  <p:stCondLst>
                                    <p:cond delay="0"/>
                                  </p:stCondLst>
                                  <p:childTnLst>
                                    <p:animEffect transition="out" filter="fade">
                                      <p:cBhvr>
                                        <p:cTn id="95" dur="2000"/>
                                        <p:tgtEl>
                                          <p:spTgt spid="17"/>
                                        </p:tgtEl>
                                      </p:cBhvr>
                                    </p:animEffect>
                                    <p:set>
                                      <p:cBhvr>
                                        <p:cTn id="96" dur="1" fill="hold">
                                          <p:stCondLst>
                                            <p:cond delay="1999"/>
                                          </p:stCondLst>
                                        </p:cTn>
                                        <p:tgtEl>
                                          <p:spTgt spid="17"/>
                                        </p:tgtEl>
                                        <p:attrNameLst>
                                          <p:attrName>style.visibility</p:attrName>
                                        </p:attrNameLst>
                                      </p:cBhvr>
                                      <p:to>
                                        <p:strVal val="hidden"/>
                                      </p:to>
                                    </p:set>
                                  </p:childTnLst>
                                </p:cTn>
                              </p:par>
                            </p:childTnLst>
                          </p:cTn>
                        </p:par>
                      </p:childTnLst>
                    </p:cTn>
                  </p:par>
                  <p:par>
                    <p:cTn id="97" fill="hold">
                      <p:stCondLst>
                        <p:cond delay="indefinite"/>
                      </p:stCondLst>
                      <p:childTnLst>
                        <p:par>
                          <p:cTn id="98" fill="hold">
                            <p:stCondLst>
                              <p:cond delay="0"/>
                            </p:stCondLst>
                            <p:childTnLst>
                              <p:par>
                                <p:cTn id="99" presetID="10" presetClass="exit" presetSubtype="0" fill="hold" grpId="1" nodeType="clickEffect">
                                  <p:stCondLst>
                                    <p:cond delay="0"/>
                                  </p:stCondLst>
                                  <p:childTnLst>
                                    <p:animEffect transition="out" filter="fade">
                                      <p:cBhvr>
                                        <p:cTn id="100" dur="2000"/>
                                        <p:tgtEl>
                                          <p:spTgt spid="18"/>
                                        </p:tgtEl>
                                      </p:cBhvr>
                                    </p:animEffect>
                                    <p:set>
                                      <p:cBhvr>
                                        <p:cTn id="101" dur="1" fill="hold">
                                          <p:stCondLst>
                                            <p:cond delay="1999"/>
                                          </p:stCondLst>
                                        </p:cTn>
                                        <p:tgtEl>
                                          <p:spTgt spid="18"/>
                                        </p:tgtEl>
                                        <p:attrNameLst>
                                          <p:attrName>style.visibility</p:attrName>
                                        </p:attrNameLst>
                                      </p:cBhvr>
                                      <p:to>
                                        <p:strVal val="hidden"/>
                                      </p:to>
                                    </p:set>
                                  </p:childTnLst>
                                </p:cTn>
                              </p:par>
                            </p:childTnLst>
                          </p:cTn>
                        </p:par>
                      </p:childTnLst>
                    </p:cTn>
                  </p:par>
                  <p:par>
                    <p:cTn id="102" fill="hold">
                      <p:stCondLst>
                        <p:cond delay="indefinite"/>
                      </p:stCondLst>
                      <p:childTnLst>
                        <p:par>
                          <p:cTn id="103" fill="hold">
                            <p:stCondLst>
                              <p:cond delay="0"/>
                            </p:stCondLst>
                            <p:childTnLst>
                              <p:par>
                                <p:cTn id="104" presetID="10" presetClass="exit" presetSubtype="0" fill="hold" grpId="1" nodeType="clickEffect">
                                  <p:stCondLst>
                                    <p:cond delay="0"/>
                                  </p:stCondLst>
                                  <p:childTnLst>
                                    <p:animEffect transition="out" filter="fade">
                                      <p:cBhvr>
                                        <p:cTn id="105" dur="2000"/>
                                        <p:tgtEl>
                                          <p:spTgt spid="19"/>
                                        </p:tgtEl>
                                      </p:cBhvr>
                                    </p:animEffect>
                                    <p:set>
                                      <p:cBhvr>
                                        <p:cTn id="106" dur="1" fill="hold">
                                          <p:stCondLst>
                                            <p:cond delay="1999"/>
                                          </p:stCondLst>
                                        </p:cTn>
                                        <p:tgtEl>
                                          <p:spTgt spid="19"/>
                                        </p:tgtEl>
                                        <p:attrNameLst>
                                          <p:attrName>style.visibility</p:attrName>
                                        </p:attrNameLst>
                                      </p:cBhvr>
                                      <p:to>
                                        <p:strVal val="hidden"/>
                                      </p:to>
                                    </p:set>
                                  </p:childTnLst>
                                </p:cTn>
                              </p:par>
                            </p:childTnLst>
                          </p:cTn>
                        </p:par>
                      </p:childTnLst>
                    </p:cTn>
                  </p:par>
                  <p:par>
                    <p:cTn id="107" fill="hold">
                      <p:stCondLst>
                        <p:cond delay="indefinite"/>
                      </p:stCondLst>
                      <p:childTnLst>
                        <p:par>
                          <p:cTn id="108" fill="hold">
                            <p:stCondLst>
                              <p:cond delay="0"/>
                            </p:stCondLst>
                            <p:childTnLst>
                              <p:par>
                                <p:cTn id="109" presetID="10" presetClass="exit" presetSubtype="0" fill="hold" grpId="1" nodeType="clickEffect">
                                  <p:stCondLst>
                                    <p:cond delay="0"/>
                                  </p:stCondLst>
                                  <p:childTnLst>
                                    <p:animEffect transition="out" filter="fade">
                                      <p:cBhvr>
                                        <p:cTn id="110" dur="2000"/>
                                        <p:tgtEl>
                                          <p:spTgt spid="20"/>
                                        </p:tgtEl>
                                      </p:cBhvr>
                                    </p:animEffect>
                                    <p:set>
                                      <p:cBhvr>
                                        <p:cTn id="111" dur="1" fill="hold">
                                          <p:stCondLst>
                                            <p:cond delay="1999"/>
                                          </p:stCondLst>
                                        </p:cTn>
                                        <p:tgtEl>
                                          <p:spTgt spid="20"/>
                                        </p:tgtEl>
                                        <p:attrNameLst>
                                          <p:attrName>style.visibility</p:attrName>
                                        </p:attrNameLst>
                                      </p:cBhvr>
                                      <p:to>
                                        <p:strVal val="hidden"/>
                                      </p:to>
                                    </p:set>
                                  </p:childTnLst>
                                </p:cTn>
                              </p:par>
                            </p:childTnLst>
                          </p:cTn>
                        </p:par>
                      </p:childTnLst>
                    </p:cTn>
                  </p:par>
                  <p:par>
                    <p:cTn id="112" fill="hold">
                      <p:stCondLst>
                        <p:cond delay="indefinite"/>
                      </p:stCondLst>
                      <p:childTnLst>
                        <p:par>
                          <p:cTn id="113" fill="hold">
                            <p:stCondLst>
                              <p:cond delay="0"/>
                            </p:stCondLst>
                            <p:childTnLst>
                              <p:par>
                                <p:cTn id="114" presetID="10" presetClass="exit" presetSubtype="0" fill="hold" grpId="1" nodeType="clickEffect">
                                  <p:stCondLst>
                                    <p:cond delay="0"/>
                                  </p:stCondLst>
                                  <p:childTnLst>
                                    <p:animEffect transition="out" filter="fade">
                                      <p:cBhvr>
                                        <p:cTn id="115" dur="2000"/>
                                        <p:tgtEl>
                                          <p:spTgt spid="21"/>
                                        </p:tgtEl>
                                      </p:cBhvr>
                                    </p:animEffect>
                                    <p:set>
                                      <p:cBhvr>
                                        <p:cTn id="116" dur="1" fill="hold">
                                          <p:stCondLst>
                                            <p:cond delay="1999"/>
                                          </p:stCondLst>
                                        </p:cTn>
                                        <p:tgtEl>
                                          <p:spTgt spid="2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0" grpId="0" animBg="1"/>
      <p:bldP spid="10" grpId="1" animBg="1"/>
      <p:bldP spid="11" grpId="0" animBg="1"/>
      <p:bldP spid="11" grpId="1" animBg="1"/>
      <p:bldP spid="12" grpId="0" animBg="1"/>
      <p:bldP spid="12" grpId="1" animBg="1"/>
      <p:bldP spid="13" grpId="0" animBg="1"/>
      <p:bldP spid="13" grpId="1" animBg="1"/>
      <p:bldP spid="14" grpId="0" animBg="1"/>
      <p:bldP spid="14" grpId="1" animBg="1"/>
      <p:bldP spid="15" grpId="0" animBg="1"/>
      <p:bldP spid="15" grpId="1" animBg="1"/>
      <p:bldP spid="16" grpId="0" animBg="1"/>
      <p:bldP spid="16" grpId="1" animBg="1"/>
      <p:bldP spid="17" grpId="0" animBg="1"/>
      <p:bldP spid="17" grpId="1" animBg="1"/>
      <p:bldP spid="18" grpId="0" animBg="1"/>
      <p:bldP spid="18" grpId="1" animBg="1"/>
      <p:bldP spid="19" grpId="0" animBg="1"/>
      <p:bldP spid="19" grpId="1" animBg="1"/>
      <p:bldP spid="20" grpId="0" animBg="1"/>
      <p:bldP spid="20" grpId="1" animBg="1"/>
      <p:bldP spid="21" grpId="0" animBg="1"/>
      <p:bldP spid="21" grpId="1"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8588" y="109538"/>
            <a:ext cx="8691562" cy="2671762"/>
          </a:xfrm>
        </p:spPr>
        <p:txBody>
          <a:bodyPr/>
          <a:lstStyle/>
          <a:p>
            <a:pPr eaLnBrk="1" hangingPunct="1"/>
            <a:r>
              <a:rPr lang="en-US" sz="2200" dirty="0" smtClean="0"/>
              <a:t>If the </a:t>
            </a:r>
            <a:r>
              <a:rPr lang="en-US" sz="2200" b="1" u="sng" dirty="0" smtClean="0"/>
              <a:t>range</a:t>
            </a:r>
            <a:r>
              <a:rPr lang="en-US" sz="2200" dirty="0" smtClean="0"/>
              <a:t> in the data is too big, </a:t>
            </a:r>
            <a:r>
              <a:rPr lang="en-US" sz="2200" dirty="0" err="1" smtClean="0"/>
              <a:t>ie</a:t>
            </a:r>
            <a:r>
              <a:rPr lang="en-US" sz="2200" dirty="0" smtClean="0"/>
              <a:t>: scores from 20 to 100, there would be too many </a:t>
            </a:r>
            <a:r>
              <a:rPr lang="en-US" sz="2200" b="1" u="sng" dirty="0" smtClean="0"/>
              <a:t>rows</a:t>
            </a:r>
            <a:r>
              <a:rPr lang="en-US" sz="2200" dirty="0" smtClean="0"/>
              <a:t>.  </a:t>
            </a:r>
          </a:p>
          <a:p>
            <a:pPr eaLnBrk="1" hangingPunct="1"/>
            <a:r>
              <a:rPr lang="en-US" sz="2200" dirty="0" smtClean="0"/>
              <a:t>In this case we group the data into a range of 10, </a:t>
            </a:r>
            <a:br>
              <a:rPr lang="en-US" sz="2200" dirty="0" smtClean="0"/>
            </a:br>
            <a:r>
              <a:rPr lang="en-US" sz="2200" dirty="0" err="1" smtClean="0"/>
              <a:t>ie</a:t>
            </a:r>
            <a:r>
              <a:rPr lang="en-US" sz="2200" dirty="0" smtClean="0"/>
              <a:t>: scores (20 – 30, 31 – 40, 41 – 50, … ) </a:t>
            </a:r>
          </a:p>
          <a:p>
            <a:pPr eaLnBrk="1" hangingPunct="1"/>
            <a:r>
              <a:rPr lang="en-US" sz="2200" dirty="0" smtClean="0"/>
              <a:t>Practice: Make a frequency table with the following data:</a:t>
            </a:r>
            <a:endParaRPr lang="en-CA" sz="2200" dirty="0" smtClean="0"/>
          </a:p>
        </p:txBody>
      </p:sp>
      <p:pic>
        <p:nvPicPr>
          <p:cNvPr id="3074" name="Picture 2"/>
          <p:cNvPicPr>
            <a:picLocks noChangeAspect="1" noChangeArrowheads="1"/>
          </p:cNvPicPr>
          <p:nvPr/>
        </p:nvPicPr>
        <p:blipFill>
          <a:blip r:embed="rId3" cstate="print"/>
          <a:srcRect/>
          <a:stretch>
            <a:fillRect/>
          </a:stretch>
        </p:blipFill>
        <p:spPr bwMode="auto">
          <a:xfrm>
            <a:off x="466724" y="2032000"/>
            <a:ext cx="7629525" cy="1356264"/>
          </a:xfrm>
          <a:prstGeom prst="rect">
            <a:avLst/>
          </a:prstGeom>
          <a:noFill/>
          <a:ln w="9525">
            <a:noFill/>
            <a:miter lim="800000"/>
            <a:headEnd/>
            <a:tailEnd/>
          </a:ln>
        </p:spPr>
      </p:pic>
      <p:graphicFrame>
        <p:nvGraphicFramePr>
          <p:cNvPr id="18" name="Table 17"/>
          <p:cNvGraphicFramePr>
            <a:graphicFrameLocks noGrp="1"/>
          </p:cNvGraphicFramePr>
          <p:nvPr/>
        </p:nvGraphicFramePr>
        <p:xfrm>
          <a:off x="1512888" y="3467101"/>
          <a:ext cx="4983162" cy="3196907"/>
        </p:xfrm>
        <a:graphic>
          <a:graphicData uri="http://schemas.openxmlformats.org/drawingml/2006/table">
            <a:tbl>
              <a:tblPr firstRow="1" bandRow="1">
                <a:tableStyleId>{5C22544A-7EE6-4342-B048-85BDC9FD1C3A}</a:tableStyleId>
              </a:tblPr>
              <a:tblGrid>
                <a:gridCol w="1661054"/>
                <a:gridCol w="1427531"/>
                <a:gridCol w="1894577"/>
              </a:tblGrid>
              <a:tr h="714203">
                <a:tc>
                  <a:txBody>
                    <a:bodyPr/>
                    <a:lstStyle/>
                    <a:p>
                      <a:pPr algn="ctr"/>
                      <a:r>
                        <a:rPr lang="en-CA" sz="2100" dirty="0" smtClean="0"/>
                        <a:t>Intervals</a:t>
                      </a:r>
                      <a:endParaRPr lang="en-CA" sz="2100" dirty="0"/>
                    </a:p>
                  </a:txBody>
                  <a:tcPr>
                    <a:solidFill>
                      <a:srgbClr val="0070C0"/>
                    </a:solidFill>
                  </a:tcPr>
                </a:tc>
                <a:tc>
                  <a:txBody>
                    <a:bodyPr/>
                    <a:lstStyle/>
                    <a:p>
                      <a:pPr algn="ctr"/>
                      <a:r>
                        <a:rPr lang="en-CA" sz="2100" dirty="0" smtClean="0"/>
                        <a:t>Tally</a:t>
                      </a:r>
                      <a:endParaRPr lang="en-CA" sz="2100" dirty="0"/>
                    </a:p>
                  </a:txBody>
                  <a:tcPr>
                    <a:solidFill>
                      <a:srgbClr val="0070C0"/>
                    </a:solidFill>
                  </a:tcPr>
                </a:tc>
                <a:tc>
                  <a:txBody>
                    <a:bodyPr/>
                    <a:lstStyle/>
                    <a:p>
                      <a:pPr algn="ctr"/>
                      <a:r>
                        <a:rPr lang="en-CA" sz="2100" dirty="0" smtClean="0"/>
                        <a:t>Frequency</a:t>
                      </a:r>
                      <a:endParaRPr lang="en-CA" sz="2100" dirty="0"/>
                    </a:p>
                  </a:txBody>
                  <a:tcPr>
                    <a:solidFill>
                      <a:srgbClr val="0070C0"/>
                    </a:solidFill>
                  </a:tcPr>
                </a:tc>
              </a:tr>
              <a:tr h="413784">
                <a:tc>
                  <a:txBody>
                    <a:bodyPr/>
                    <a:lstStyle/>
                    <a:p>
                      <a:pPr algn="ctr"/>
                      <a:r>
                        <a:rPr lang="en-CA" dirty="0" smtClean="0"/>
                        <a:t>31-40</a:t>
                      </a:r>
                      <a:endParaRPr lang="en-CA" dirty="0"/>
                    </a:p>
                  </a:txBody>
                  <a:tcPr/>
                </a:tc>
                <a:tc>
                  <a:txBody>
                    <a:bodyPr/>
                    <a:lstStyle/>
                    <a:p>
                      <a:endParaRPr lang="en-CA"/>
                    </a:p>
                  </a:txBody>
                  <a:tcPr/>
                </a:tc>
                <a:tc>
                  <a:txBody>
                    <a:bodyPr/>
                    <a:lstStyle/>
                    <a:p>
                      <a:endParaRPr lang="en-CA"/>
                    </a:p>
                  </a:txBody>
                  <a:tcPr/>
                </a:tc>
              </a:tr>
              <a:tr h="413784">
                <a:tc>
                  <a:txBody>
                    <a:bodyPr/>
                    <a:lstStyle/>
                    <a:p>
                      <a:pPr algn="ctr"/>
                      <a:r>
                        <a:rPr lang="en-CA" dirty="0" smtClean="0"/>
                        <a:t>41-50</a:t>
                      </a:r>
                      <a:endParaRPr lang="en-CA" dirty="0"/>
                    </a:p>
                  </a:txBody>
                  <a:tcPr/>
                </a:tc>
                <a:tc>
                  <a:txBody>
                    <a:bodyPr/>
                    <a:lstStyle/>
                    <a:p>
                      <a:endParaRPr lang="en-CA" dirty="0"/>
                    </a:p>
                  </a:txBody>
                  <a:tcPr/>
                </a:tc>
                <a:tc>
                  <a:txBody>
                    <a:bodyPr/>
                    <a:lstStyle/>
                    <a:p>
                      <a:endParaRPr lang="en-CA"/>
                    </a:p>
                  </a:txBody>
                  <a:tcPr/>
                </a:tc>
              </a:tr>
              <a:tr h="413784">
                <a:tc>
                  <a:txBody>
                    <a:bodyPr/>
                    <a:lstStyle/>
                    <a:p>
                      <a:pPr algn="ctr"/>
                      <a:r>
                        <a:rPr lang="en-CA" dirty="0" smtClean="0"/>
                        <a:t>51-60</a:t>
                      </a:r>
                      <a:endParaRPr lang="en-CA" dirty="0"/>
                    </a:p>
                  </a:txBody>
                  <a:tcPr/>
                </a:tc>
                <a:tc>
                  <a:txBody>
                    <a:bodyPr/>
                    <a:lstStyle/>
                    <a:p>
                      <a:endParaRPr lang="en-CA"/>
                    </a:p>
                  </a:txBody>
                  <a:tcPr/>
                </a:tc>
                <a:tc>
                  <a:txBody>
                    <a:bodyPr/>
                    <a:lstStyle/>
                    <a:p>
                      <a:endParaRPr lang="en-CA"/>
                    </a:p>
                  </a:txBody>
                  <a:tcPr/>
                </a:tc>
              </a:tr>
              <a:tr h="413784">
                <a:tc>
                  <a:txBody>
                    <a:bodyPr/>
                    <a:lstStyle/>
                    <a:p>
                      <a:pPr algn="ctr"/>
                      <a:r>
                        <a:rPr lang="en-CA" dirty="0" smtClean="0"/>
                        <a:t>61-70</a:t>
                      </a:r>
                      <a:endParaRPr lang="en-CA" dirty="0"/>
                    </a:p>
                  </a:txBody>
                  <a:tcPr/>
                </a:tc>
                <a:tc>
                  <a:txBody>
                    <a:bodyPr/>
                    <a:lstStyle/>
                    <a:p>
                      <a:endParaRPr lang="en-CA"/>
                    </a:p>
                  </a:txBody>
                  <a:tcPr/>
                </a:tc>
                <a:tc>
                  <a:txBody>
                    <a:bodyPr/>
                    <a:lstStyle/>
                    <a:p>
                      <a:endParaRPr lang="en-CA"/>
                    </a:p>
                  </a:txBody>
                  <a:tcPr/>
                </a:tc>
              </a:tr>
              <a:tr h="413784">
                <a:tc>
                  <a:txBody>
                    <a:bodyPr/>
                    <a:lstStyle/>
                    <a:p>
                      <a:pPr algn="ctr"/>
                      <a:r>
                        <a:rPr lang="en-CA" dirty="0" smtClean="0"/>
                        <a:t>71-80</a:t>
                      </a:r>
                      <a:endParaRPr lang="en-CA" dirty="0"/>
                    </a:p>
                  </a:txBody>
                  <a:tcPr/>
                </a:tc>
                <a:tc>
                  <a:txBody>
                    <a:bodyPr/>
                    <a:lstStyle/>
                    <a:p>
                      <a:endParaRPr lang="en-CA"/>
                    </a:p>
                  </a:txBody>
                  <a:tcPr/>
                </a:tc>
                <a:tc>
                  <a:txBody>
                    <a:bodyPr/>
                    <a:lstStyle/>
                    <a:p>
                      <a:endParaRPr lang="en-CA"/>
                    </a:p>
                  </a:txBody>
                  <a:tcPr/>
                </a:tc>
              </a:tr>
              <a:tr h="413784">
                <a:tc>
                  <a:txBody>
                    <a:bodyPr/>
                    <a:lstStyle/>
                    <a:p>
                      <a:pPr algn="ctr"/>
                      <a:r>
                        <a:rPr lang="en-CA" dirty="0" smtClean="0"/>
                        <a:t>81-90</a:t>
                      </a:r>
                      <a:endParaRPr lang="en-CA" dirty="0"/>
                    </a:p>
                  </a:txBody>
                  <a:tcPr/>
                </a:tc>
                <a:tc>
                  <a:txBody>
                    <a:bodyPr/>
                    <a:lstStyle/>
                    <a:p>
                      <a:endParaRPr lang="en-CA"/>
                    </a:p>
                  </a:txBody>
                  <a:tcPr/>
                </a:tc>
                <a:tc>
                  <a:txBody>
                    <a:bodyPr/>
                    <a:lstStyle/>
                    <a:p>
                      <a:endParaRPr lang="en-CA" dirty="0"/>
                    </a:p>
                  </a:txBody>
                  <a:tcPr/>
                </a:tc>
              </a:tr>
            </a:tbl>
          </a:graphicData>
        </a:graphic>
      </p:graphicFrame>
      <p:sp>
        <p:nvSpPr>
          <p:cNvPr id="8242" name="Text Box 5"/>
          <p:cNvSpPr txBox="1">
            <a:spLocks noChangeArrowheads="1"/>
          </p:cNvSpPr>
          <p:nvPr/>
        </p:nvSpPr>
        <p:spPr bwMode="auto">
          <a:xfrm>
            <a:off x="5084763" y="6613525"/>
            <a:ext cx="4059237" cy="244475"/>
          </a:xfrm>
          <a:prstGeom prst="rect">
            <a:avLst/>
          </a:prstGeom>
          <a:noFill/>
          <a:ln w="9525">
            <a:noFill/>
            <a:miter lim="800000"/>
            <a:headEnd/>
            <a:tailEnd/>
          </a:ln>
        </p:spPr>
        <p:txBody>
          <a:bodyPr wrap="none">
            <a:spAutoFit/>
          </a:bodyPr>
          <a:lstStyle/>
          <a:p>
            <a:r>
              <a:rPr lang="en-US" sz="1000">
                <a:latin typeface="Constantia" pitchFamily="18" charset="0"/>
              </a:rPr>
              <a:t>© Copyright all rights reserved to Homework depot: </a:t>
            </a:r>
            <a:r>
              <a:rPr lang="en-US" sz="1000">
                <a:latin typeface="Constantia" pitchFamily="18" charset="0"/>
                <a:hlinkClick r:id="rId4"/>
              </a:rPr>
              <a:t>www.BCMath.ca</a:t>
            </a:r>
            <a:r>
              <a:rPr lang="en-US" sz="1000">
                <a:latin typeface="Constantia" pitchFamily="18" charset="0"/>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074"/>
                                        </p:tgtEl>
                                        <p:attrNameLst>
                                          <p:attrName>style.visibility</p:attrName>
                                        </p:attrNameLst>
                                      </p:cBhvr>
                                      <p:to>
                                        <p:strVal val="visible"/>
                                      </p:to>
                                    </p:set>
                                    <p:animEffect transition="in" filter="blinds(horizontal)">
                                      <p:cBhvr>
                                        <p:cTn id="22" dur="500"/>
                                        <p:tgtEl>
                                          <p:spTgt spid="3074"/>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18"/>
                                        </p:tgtEl>
                                        <p:attrNameLst>
                                          <p:attrName>style.visibility</p:attrName>
                                        </p:attrNameLst>
                                      </p:cBhvr>
                                      <p:to>
                                        <p:strVal val="visible"/>
                                      </p:to>
                                    </p:set>
                                    <p:animEffect transition="in" filter="blinds(horizontal)">
                                      <p:cBhvr>
                                        <p:cTn id="27"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7826375" cy="639763"/>
          </a:xfrm>
        </p:spPr>
        <p:txBody>
          <a:bodyPr>
            <a:normAutofit fontScale="90000"/>
          </a:bodyPr>
          <a:lstStyle/>
          <a:p>
            <a:pPr eaLnBrk="1" fontAlgn="auto" hangingPunct="1">
              <a:spcAft>
                <a:spcPts val="0"/>
              </a:spcAft>
              <a:defRPr/>
            </a:pPr>
            <a:r>
              <a:rPr lang="en-CA" sz="4200" dirty="0" smtClean="0"/>
              <a:t>Line Graph</a:t>
            </a:r>
            <a:endParaRPr lang="en-CA" sz="4200" dirty="0"/>
          </a:p>
        </p:txBody>
      </p:sp>
      <p:sp>
        <p:nvSpPr>
          <p:cNvPr id="3" name="Content Placeholder 2"/>
          <p:cNvSpPr>
            <a:spLocks noGrp="1"/>
          </p:cNvSpPr>
          <p:nvPr>
            <p:ph idx="1"/>
          </p:nvPr>
        </p:nvSpPr>
        <p:spPr>
          <a:xfrm>
            <a:off x="241300" y="877888"/>
            <a:ext cx="8902700" cy="4857750"/>
          </a:xfrm>
        </p:spPr>
        <p:txBody>
          <a:bodyPr/>
          <a:lstStyle/>
          <a:p>
            <a:pPr eaLnBrk="1" hangingPunct="1"/>
            <a:r>
              <a:rPr lang="en-US" sz="2200" dirty="0" smtClean="0"/>
              <a:t>One very common type of graph is a </a:t>
            </a:r>
            <a:r>
              <a:rPr lang="en-US" sz="2200" b="1" u="sng" dirty="0" smtClean="0"/>
              <a:t>line</a:t>
            </a:r>
            <a:r>
              <a:rPr lang="en-US" sz="2200" dirty="0" smtClean="0"/>
              <a:t> graph</a:t>
            </a:r>
          </a:p>
          <a:p>
            <a:pPr eaLnBrk="1" hangingPunct="1"/>
            <a:r>
              <a:rPr lang="en-US" sz="2200" dirty="0" smtClean="0"/>
              <a:t>Dependent variables like distance &amp; cost are measured on the </a:t>
            </a:r>
            <a:br>
              <a:rPr lang="en-US" sz="2200" dirty="0" smtClean="0"/>
            </a:br>
            <a:r>
              <a:rPr lang="en-US" sz="2200" b="1" u="sng" dirty="0" smtClean="0"/>
              <a:t>y-axis</a:t>
            </a:r>
            <a:r>
              <a:rPr lang="en-US" sz="2200" dirty="0" smtClean="0"/>
              <a:t> (dependent) </a:t>
            </a:r>
          </a:p>
          <a:p>
            <a:pPr eaLnBrk="1" hangingPunct="1"/>
            <a:r>
              <a:rPr lang="en-US" sz="2200" dirty="0" smtClean="0"/>
              <a:t>Controlled variable like time is on the </a:t>
            </a:r>
            <a:r>
              <a:rPr lang="en-US" sz="2200" b="1" u="sng" dirty="0" smtClean="0"/>
              <a:t>x-axis</a:t>
            </a:r>
            <a:r>
              <a:rPr lang="en-US" sz="2200" dirty="0" smtClean="0"/>
              <a:t> </a:t>
            </a:r>
            <a:endParaRPr lang="en-CA" sz="2200" dirty="0" smtClean="0"/>
          </a:p>
        </p:txBody>
      </p:sp>
      <p:pic>
        <p:nvPicPr>
          <p:cNvPr id="4100" name="Picture 4"/>
          <p:cNvPicPr>
            <a:picLocks noChangeAspect="1" noChangeArrowheads="1"/>
          </p:cNvPicPr>
          <p:nvPr/>
        </p:nvPicPr>
        <p:blipFill>
          <a:blip r:embed="rId3" cstate="print"/>
          <a:srcRect l="6462" t="9531" b="11095"/>
          <a:stretch>
            <a:fillRect/>
          </a:stretch>
        </p:blipFill>
        <p:spPr bwMode="auto">
          <a:xfrm>
            <a:off x="495300" y="2762250"/>
            <a:ext cx="4457700" cy="3543300"/>
          </a:xfrm>
          <a:prstGeom prst="rect">
            <a:avLst/>
          </a:prstGeom>
          <a:noFill/>
          <a:ln w="9525">
            <a:noFill/>
            <a:miter lim="800000"/>
            <a:headEnd/>
            <a:tailEnd/>
          </a:ln>
        </p:spPr>
      </p:pic>
      <p:sp>
        <p:nvSpPr>
          <p:cNvPr id="9222" name="Text Box 5"/>
          <p:cNvSpPr txBox="1">
            <a:spLocks noChangeArrowheads="1"/>
          </p:cNvSpPr>
          <p:nvPr/>
        </p:nvSpPr>
        <p:spPr bwMode="auto">
          <a:xfrm>
            <a:off x="5084763" y="6613525"/>
            <a:ext cx="4059237" cy="244475"/>
          </a:xfrm>
          <a:prstGeom prst="rect">
            <a:avLst/>
          </a:prstGeom>
          <a:noFill/>
          <a:ln w="9525">
            <a:noFill/>
            <a:miter lim="800000"/>
            <a:headEnd/>
            <a:tailEnd/>
          </a:ln>
        </p:spPr>
        <p:txBody>
          <a:bodyPr wrap="none">
            <a:spAutoFit/>
          </a:bodyPr>
          <a:lstStyle/>
          <a:p>
            <a:r>
              <a:rPr lang="en-US" sz="1000">
                <a:latin typeface="Constantia" pitchFamily="18" charset="0"/>
              </a:rPr>
              <a:t>© Copyright all rights reserved to Homework depot: </a:t>
            </a:r>
            <a:r>
              <a:rPr lang="en-US" sz="1000">
                <a:latin typeface="Constantia" pitchFamily="18" charset="0"/>
                <a:hlinkClick r:id="rId4"/>
              </a:rPr>
              <a:t>www.BCMath.ca</a:t>
            </a:r>
            <a:r>
              <a:rPr lang="en-US" sz="1000">
                <a:latin typeface="Constantia" pitchFamily="18" charset="0"/>
              </a:rPr>
              <a:t> </a:t>
            </a:r>
          </a:p>
        </p:txBody>
      </p:sp>
      <p:sp>
        <p:nvSpPr>
          <p:cNvPr id="7" name="TextBox 6"/>
          <p:cNvSpPr txBox="1"/>
          <p:nvPr/>
        </p:nvSpPr>
        <p:spPr>
          <a:xfrm>
            <a:off x="4800600" y="2609850"/>
            <a:ext cx="4000500" cy="3477875"/>
          </a:xfrm>
          <a:prstGeom prst="rect">
            <a:avLst/>
          </a:prstGeom>
          <a:noFill/>
        </p:spPr>
        <p:txBody>
          <a:bodyPr wrap="square" rtlCol="0">
            <a:spAutoFit/>
          </a:bodyPr>
          <a:lstStyle/>
          <a:p>
            <a:r>
              <a:rPr lang="en-CA" sz="2200" dirty="0" smtClean="0">
                <a:solidFill>
                  <a:srgbClr val="FF0000"/>
                </a:solidFill>
              </a:rPr>
              <a:t>What is the distance travelled in the first 3hours?</a:t>
            </a:r>
            <a:br>
              <a:rPr lang="en-CA" sz="2200" dirty="0" smtClean="0">
                <a:solidFill>
                  <a:srgbClr val="FF0000"/>
                </a:solidFill>
              </a:rPr>
            </a:br>
            <a:r>
              <a:rPr lang="en-CA" sz="2200" dirty="0" smtClean="0">
                <a:solidFill>
                  <a:srgbClr val="FF0000"/>
                </a:solidFill>
              </a:rPr>
              <a:t/>
            </a:r>
            <a:br>
              <a:rPr lang="en-CA" sz="2200" dirty="0" smtClean="0">
                <a:solidFill>
                  <a:srgbClr val="FF0000"/>
                </a:solidFill>
              </a:rPr>
            </a:br>
            <a:endParaRPr lang="en-CA" sz="2200" dirty="0" smtClean="0">
              <a:solidFill>
                <a:srgbClr val="FF0000"/>
              </a:solidFill>
            </a:endParaRPr>
          </a:p>
          <a:p>
            <a:r>
              <a:rPr lang="en-CA" sz="2200" dirty="0" smtClean="0">
                <a:solidFill>
                  <a:srgbClr val="FF0000"/>
                </a:solidFill>
              </a:rPr>
              <a:t>How many hours during the travel is the car at rest?</a:t>
            </a:r>
            <a:br>
              <a:rPr lang="en-CA" sz="2200" dirty="0" smtClean="0">
                <a:solidFill>
                  <a:srgbClr val="FF0000"/>
                </a:solidFill>
              </a:rPr>
            </a:br>
            <a:r>
              <a:rPr lang="en-CA" sz="2200" dirty="0" smtClean="0">
                <a:solidFill>
                  <a:srgbClr val="FF0000"/>
                </a:solidFill>
              </a:rPr>
              <a:t/>
            </a:r>
            <a:br>
              <a:rPr lang="en-CA" sz="2200" dirty="0" smtClean="0">
                <a:solidFill>
                  <a:srgbClr val="FF0000"/>
                </a:solidFill>
              </a:rPr>
            </a:br>
            <a:endParaRPr lang="en-CA" sz="2200" dirty="0" smtClean="0">
              <a:solidFill>
                <a:srgbClr val="FF0000"/>
              </a:solidFill>
            </a:endParaRPr>
          </a:p>
          <a:p>
            <a:r>
              <a:rPr lang="en-CA" sz="2200" dirty="0" smtClean="0">
                <a:solidFill>
                  <a:srgbClr val="FF0000"/>
                </a:solidFill>
              </a:rPr>
              <a:t>How much time did it take to travel 60km?</a:t>
            </a:r>
            <a:endParaRPr lang="en-CA" sz="2200" dirty="0">
              <a:solidFill>
                <a:srgbClr val="FF0000"/>
              </a:solidFill>
            </a:endParaRPr>
          </a:p>
        </p:txBody>
      </p:sp>
      <p:sp>
        <p:nvSpPr>
          <p:cNvPr id="8" name="TextBox 7"/>
          <p:cNvSpPr txBox="1"/>
          <p:nvPr/>
        </p:nvSpPr>
        <p:spPr>
          <a:xfrm>
            <a:off x="2095500" y="6374368"/>
            <a:ext cx="1556836" cy="369332"/>
          </a:xfrm>
          <a:prstGeom prst="rect">
            <a:avLst/>
          </a:prstGeom>
          <a:noFill/>
        </p:spPr>
        <p:txBody>
          <a:bodyPr wrap="none" rtlCol="0">
            <a:spAutoFit/>
          </a:bodyPr>
          <a:lstStyle/>
          <a:p>
            <a:r>
              <a:rPr lang="en-CA" dirty="0" smtClean="0"/>
              <a:t>Time (hours)</a:t>
            </a:r>
            <a:endParaRPr lang="en-CA" dirty="0"/>
          </a:p>
        </p:txBody>
      </p:sp>
      <p:sp>
        <p:nvSpPr>
          <p:cNvPr id="9" name="TextBox 8"/>
          <p:cNvSpPr txBox="1"/>
          <p:nvPr/>
        </p:nvSpPr>
        <p:spPr>
          <a:xfrm rot="16200000">
            <a:off x="-579268" y="4278868"/>
            <a:ext cx="1680268" cy="369332"/>
          </a:xfrm>
          <a:prstGeom prst="rect">
            <a:avLst/>
          </a:prstGeom>
          <a:noFill/>
        </p:spPr>
        <p:txBody>
          <a:bodyPr wrap="none" rtlCol="0">
            <a:spAutoFit/>
          </a:bodyPr>
          <a:lstStyle/>
          <a:p>
            <a:r>
              <a:rPr lang="en-CA" dirty="0" smtClean="0"/>
              <a:t>Distance (km)</a:t>
            </a:r>
            <a:endParaRPr lang="en-CA"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4100"/>
                                        </p:tgtEl>
                                        <p:attrNameLst>
                                          <p:attrName>style.visibility</p:attrName>
                                        </p:attrNameLst>
                                      </p:cBhvr>
                                      <p:to>
                                        <p:strVal val="visible"/>
                                      </p:to>
                                    </p:set>
                                    <p:animEffect transition="in" filter="blinds(horizontal)">
                                      <p:cBhvr>
                                        <p:cTn id="22" dur="500"/>
                                        <p:tgtEl>
                                          <p:spTgt spid="4100"/>
                                        </p:tgtEl>
                                      </p:cBhvr>
                                    </p:animEffect>
                                  </p:childTnLst>
                                </p:cTn>
                              </p:par>
                              <p:par>
                                <p:cTn id="23" presetID="3" presetClass="entr" presetSubtype="10" fill="hold" grpId="0" nodeType="with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blinds(horizontal)">
                                      <p:cBhvr>
                                        <p:cTn id="25" dur="500"/>
                                        <p:tgtEl>
                                          <p:spTgt spid="8"/>
                                        </p:tgtEl>
                                      </p:cBhvr>
                                    </p:animEffect>
                                  </p:childTnLst>
                                </p:cTn>
                              </p:par>
                              <p:par>
                                <p:cTn id="26" presetID="3" presetClass="entr" presetSubtype="10" fill="hold" grpId="0" nodeType="withEffect">
                                  <p:stCondLst>
                                    <p:cond delay="0"/>
                                  </p:stCondLst>
                                  <p:childTnLst>
                                    <p:set>
                                      <p:cBhvr>
                                        <p:cTn id="27" dur="1" fill="hold">
                                          <p:stCondLst>
                                            <p:cond delay="0"/>
                                          </p:stCondLst>
                                        </p:cTn>
                                        <p:tgtEl>
                                          <p:spTgt spid="9"/>
                                        </p:tgtEl>
                                        <p:attrNameLst>
                                          <p:attrName>style.visibility</p:attrName>
                                        </p:attrNameLst>
                                      </p:cBhvr>
                                      <p:to>
                                        <p:strVal val="visible"/>
                                      </p:to>
                                    </p:set>
                                    <p:animEffect transition="in" filter="blinds(horizontal)">
                                      <p:cBhvr>
                                        <p:cTn id="28" dur="500"/>
                                        <p:tgtEl>
                                          <p:spTgt spid="9"/>
                                        </p:tgtEl>
                                      </p:cBhvr>
                                    </p:animEffect>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grpId="0" nodeType="clickEffect">
                                  <p:stCondLst>
                                    <p:cond delay="0"/>
                                  </p:stCondLst>
                                  <p:childTnLst>
                                    <p:set>
                                      <p:cBhvr>
                                        <p:cTn id="32" dur="1" fill="hold">
                                          <p:stCondLst>
                                            <p:cond delay="0"/>
                                          </p:stCondLst>
                                        </p:cTn>
                                        <p:tgtEl>
                                          <p:spTgt spid="7"/>
                                        </p:tgtEl>
                                        <p:attrNameLst>
                                          <p:attrName>style.visibility</p:attrName>
                                        </p:attrNameLst>
                                      </p:cBhvr>
                                      <p:to>
                                        <p:strVal val="visible"/>
                                      </p:to>
                                    </p:set>
                                    <p:animEffect transition="in" filter="blinds(horizontal)">
                                      <p:cBhvr>
                                        <p:cTn id="33"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46038"/>
            <a:ext cx="7467600" cy="715962"/>
          </a:xfrm>
        </p:spPr>
        <p:txBody>
          <a:bodyPr/>
          <a:lstStyle/>
          <a:p>
            <a:r>
              <a:rPr lang="en-CA" dirty="0" smtClean="0"/>
              <a:t>Double Bar Graphs:</a:t>
            </a:r>
            <a:endParaRPr lang="en-CA" dirty="0"/>
          </a:p>
        </p:txBody>
      </p:sp>
      <p:sp>
        <p:nvSpPr>
          <p:cNvPr id="3" name="Content Placeholder 2"/>
          <p:cNvSpPr>
            <a:spLocks noGrp="1"/>
          </p:cNvSpPr>
          <p:nvPr>
            <p:ph sz="quarter" idx="1"/>
          </p:nvPr>
        </p:nvSpPr>
        <p:spPr>
          <a:xfrm>
            <a:off x="76200" y="838200"/>
            <a:ext cx="8458200" cy="1447800"/>
          </a:xfrm>
        </p:spPr>
        <p:txBody>
          <a:bodyPr/>
          <a:lstStyle/>
          <a:p>
            <a:r>
              <a:rPr lang="en-CA" dirty="0" smtClean="0"/>
              <a:t>Double Bar Graphs are used for comparing two sets of data across different categories</a:t>
            </a:r>
          </a:p>
          <a:p>
            <a:r>
              <a:rPr lang="en-CA" dirty="0" err="1" smtClean="0"/>
              <a:t>Ie</a:t>
            </a:r>
            <a:r>
              <a:rPr lang="en-CA" dirty="0" smtClean="0"/>
              <a:t>: Comparing the tests scores between two students</a:t>
            </a:r>
            <a:endParaRPr lang="en-CA" dirty="0"/>
          </a:p>
        </p:txBody>
      </p:sp>
      <p:graphicFrame>
        <p:nvGraphicFramePr>
          <p:cNvPr id="4" name="Object 3"/>
          <p:cNvGraphicFramePr>
            <a:graphicFrameLocks noChangeAspect="1"/>
          </p:cNvGraphicFramePr>
          <p:nvPr/>
        </p:nvGraphicFramePr>
        <p:xfrm>
          <a:off x="2286000" y="2133600"/>
          <a:ext cx="3886200" cy="1266773"/>
        </p:xfrm>
        <a:graphic>
          <a:graphicData uri="http://schemas.openxmlformats.org/presentationml/2006/ole">
            <mc:AlternateContent xmlns:mc="http://schemas.openxmlformats.org/markup-compatibility/2006">
              <mc:Choice xmlns:v="urn:schemas-microsoft-com:vml" Requires="v">
                <p:oleObj spid="_x0000_s2053" name="Equation" r:id="rId4" imgW="2298600" imgH="749160" progId="Equation.DSMT4">
                  <p:embed/>
                </p:oleObj>
              </mc:Choice>
              <mc:Fallback>
                <p:oleObj name="Equation" r:id="rId4" imgW="2298600" imgH="749160" progId="Equation.DSMT4">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86000" y="2133600"/>
                        <a:ext cx="3886200" cy="126677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Rectangle 4"/>
          <p:cNvSpPr>
            <a:spLocks noChangeArrowheads="1"/>
          </p:cNvSpPr>
          <p:nvPr/>
        </p:nvSpPr>
        <p:spPr bwMode="auto">
          <a:xfrm>
            <a:off x="1403350" y="4752975"/>
            <a:ext cx="274320" cy="1555749"/>
          </a:xfrm>
          <a:prstGeom prst="rect">
            <a:avLst/>
          </a:prstGeom>
          <a:solidFill>
            <a:srgbClr val="FF0000"/>
          </a:solidFill>
          <a:ln w="19050" algn="ctr">
            <a:solidFill>
              <a:schemeClr val="tx1"/>
            </a:solidFill>
            <a:round/>
            <a:headEnd/>
            <a:tailEnd/>
          </a:ln>
        </p:spPr>
        <p:txBody>
          <a:bodyPr/>
          <a:lstStyle/>
          <a:p>
            <a:endParaRPr lang="en-CA"/>
          </a:p>
        </p:txBody>
      </p:sp>
      <p:sp>
        <p:nvSpPr>
          <p:cNvPr id="6" name="Rectangle 5"/>
          <p:cNvSpPr>
            <a:spLocks noChangeArrowheads="1"/>
          </p:cNvSpPr>
          <p:nvPr/>
        </p:nvSpPr>
        <p:spPr bwMode="auto">
          <a:xfrm>
            <a:off x="1676400" y="4953000"/>
            <a:ext cx="274320" cy="1355725"/>
          </a:xfrm>
          <a:prstGeom prst="rect">
            <a:avLst/>
          </a:prstGeom>
          <a:solidFill>
            <a:srgbClr val="00B0F0"/>
          </a:solidFill>
          <a:ln w="19050" algn="ctr">
            <a:solidFill>
              <a:schemeClr val="tx1"/>
            </a:solidFill>
            <a:round/>
            <a:headEnd/>
            <a:tailEnd/>
          </a:ln>
        </p:spPr>
        <p:txBody>
          <a:bodyPr/>
          <a:lstStyle/>
          <a:p>
            <a:endParaRPr lang="en-CA"/>
          </a:p>
        </p:txBody>
      </p:sp>
      <p:cxnSp>
        <p:nvCxnSpPr>
          <p:cNvPr id="8" name="Straight Arrow Connector 7"/>
          <p:cNvCxnSpPr>
            <a:cxnSpLocks noChangeShapeType="1"/>
          </p:cNvCxnSpPr>
          <p:nvPr/>
        </p:nvCxnSpPr>
        <p:spPr bwMode="auto">
          <a:xfrm flipH="1" flipV="1">
            <a:off x="990600" y="3962400"/>
            <a:ext cx="0" cy="2362200"/>
          </a:xfrm>
          <a:prstGeom prst="straightConnector1">
            <a:avLst/>
          </a:prstGeom>
          <a:noFill/>
          <a:ln w="38100" algn="ctr">
            <a:solidFill>
              <a:schemeClr val="tx1"/>
            </a:solidFill>
            <a:round/>
            <a:headEnd/>
            <a:tailEnd type="arrow" w="med" len="med"/>
          </a:ln>
        </p:spPr>
      </p:cxnSp>
      <p:cxnSp>
        <p:nvCxnSpPr>
          <p:cNvPr id="9" name="Straight Arrow Connector 8"/>
          <p:cNvCxnSpPr>
            <a:cxnSpLocks noChangeShapeType="1"/>
          </p:cNvCxnSpPr>
          <p:nvPr/>
        </p:nvCxnSpPr>
        <p:spPr bwMode="auto">
          <a:xfrm>
            <a:off x="990600" y="6324600"/>
            <a:ext cx="6248400" cy="0"/>
          </a:xfrm>
          <a:prstGeom prst="straightConnector1">
            <a:avLst/>
          </a:prstGeom>
          <a:noFill/>
          <a:ln w="38100" algn="ctr">
            <a:solidFill>
              <a:schemeClr val="tx1"/>
            </a:solidFill>
            <a:round/>
            <a:headEnd/>
            <a:tailEnd type="arrow" w="med" len="med"/>
          </a:ln>
        </p:spPr>
      </p:cxnSp>
      <p:sp>
        <p:nvSpPr>
          <p:cNvPr id="10" name="TextBox 9"/>
          <p:cNvSpPr txBox="1">
            <a:spLocks noChangeArrowheads="1"/>
          </p:cNvSpPr>
          <p:nvPr/>
        </p:nvSpPr>
        <p:spPr bwMode="auto">
          <a:xfrm>
            <a:off x="2519609" y="3531513"/>
            <a:ext cx="4075155" cy="430887"/>
          </a:xfrm>
          <a:prstGeom prst="rect">
            <a:avLst/>
          </a:prstGeom>
          <a:noFill/>
          <a:ln w="9525">
            <a:noFill/>
            <a:miter lim="800000"/>
            <a:headEnd/>
            <a:tailEnd/>
          </a:ln>
        </p:spPr>
        <p:txBody>
          <a:bodyPr wrap="none">
            <a:spAutoFit/>
          </a:bodyPr>
          <a:lstStyle/>
          <a:p>
            <a:r>
              <a:rPr lang="en-CA" sz="2200" b="1" dirty="0" smtClean="0">
                <a:solidFill>
                  <a:srgbClr val="FF0000"/>
                </a:solidFill>
              </a:rPr>
              <a:t>Sally</a:t>
            </a:r>
            <a:r>
              <a:rPr lang="en-CA" sz="2200" dirty="0" smtClean="0"/>
              <a:t> &amp; </a:t>
            </a:r>
            <a:r>
              <a:rPr lang="en-CA" sz="2200" b="1" dirty="0" smtClean="0">
                <a:solidFill>
                  <a:srgbClr val="0070C0"/>
                </a:solidFill>
              </a:rPr>
              <a:t>Steven’s</a:t>
            </a:r>
            <a:r>
              <a:rPr lang="en-CA" sz="2200" dirty="0" smtClean="0"/>
              <a:t> Test Scores</a:t>
            </a:r>
            <a:endParaRPr lang="en-CA" sz="2200" dirty="0"/>
          </a:p>
        </p:txBody>
      </p:sp>
      <p:sp>
        <p:nvSpPr>
          <p:cNvPr id="11" name="TextBox 10"/>
          <p:cNvSpPr txBox="1">
            <a:spLocks noChangeArrowheads="1"/>
          </p:cNvSpPr>
          <p:nvPr/>
        </p:nvSpPr>
        <p:spPr bwMode="auto">
          <a:xfrm rot="16200000">
            <a:off x="-162612" y="5095188"/>
            <a:ext cx="1479892" cy="369332"/>
          </a:xfrm>
          <a:prstGeom prst="rect">
            <a:avLst/>
          </a:prstGeom>
          <a:noFill/>
          <a:ln w="9525">
            <a:noFill/>
            <a:miter lim="800000"/>
            <a:headEnd/>
            <a:tailEnd/>
          </a:ln>
        </p:spPr>
        <p:txBody>
          <a:bodyPr wrap="none">
            <a:spAutoFit/>
          </a:bodyPr>
          <a:lstStyle/>
          <a:p>
            <a:r>
              <a:rPr lang="en-CA" dirty="0" smtClean="0"/>
              <a:t>Percentages</a:t>
            </a:r>
            <a:endParaRPr lang="en-CA" dirty="0"/>
          </a:p>
        </p:txBody>
      </p:sp>
      <p:cxnSp>
        <p:nvCxnSpPr>
          <p:cNvPr id="13" name="Straight Connector 12"/>
          <p:cNvCxnSpPr>
            <a:cxnSpLocks noChangeShapeType="1"/>
          </p:cNvCxnSpPr>
          <p:nvPr/>
        </p:nvCxnSpPr>
        <p:spPr bwMode="auto">
          <a:xfrm>
            <a:off x="884238" y="6142038"/>
            <a:ext cx="274637" cy="0"/>
          </a:xfrm>
          <a:prstGeom prst="line">
            <a:avLst/>
          </a:prstGeom>
          <a:noFill/>
          <a:ln w="25400" algn="ctr">
            <a:solidFill>
              <a:schemeClr val="tx1"/>
            </a:solidFill>
            <a:round/>
            <a:headEnd/>
            <a:tailEnd/>
          </a:ln>
        </p:spPr>
      </p:cxnSp>
      <p:cxnSp>
        <p:nvCxnSpPr>
          <p:cNvPr id="14" name="Straight Connector 13"/>
          <p:cNvCxnSpPr>
            <a:cxnSpLocks noChangeShapeType="1"/>
          </p:cNvCxnSpPr>
          <p:nvPr/>
        </p:nvCxnSpPr>
        <p:spPr bwMode="auto">
          <a:xfrm>
            <a:off x="884238" y="5943600"/>
            <a:ext cx="274637" cy="0"/>
          </a:xfrm>
          <a:prstGeom prst="line">
            <a:avLst/>
          </a:prstGeom>
          <a:noFill/>
          <a:ln w="25400" algn="ctr">
            <a:solidFill>
              <a:schemeClr val="tx1"/>
            </a:solidFill>
            <a:round/>
            <a:headEnd/>
            <a:tailEnd/>
          </a:ln>
        </p:spPr>
      </p:cxnSp>
      <p:cxnSp>
        <p:nvCxnSpPr>
          <p:cNvPr id="15" name="Straight Connector 14"/>
          <p:cNvCxnSpPr>
            <a:cxnSpLocks noChangeShapeType="1"/>
          </p:cNvCxnSpPr>
          <p:nvPr/>
        </p:nvCxnSpPr>
        <p:spPr bwMode="auto">
          <a:xfrm>
            <a:off x="884238" y="5745163"/>
            <a:ext cx="274637" cy="0"/>
          </a:xfrm>
          <a:prstGeom prst="line">
            <a:avLst/>
          </a:prstGeom>
          <a:noFill/>
          <a:ln w="25400" algn="ctr">
            <a:solidFill>
              <a:schemeClr val="tx1"/>
            </a:solidFill>
            <a:round/>
            <a:headEnd/>
            <a:tailEnd/>
          </a:ln>
        </p:spPr>
      </p:cxnSp>
      <p:cxnSp>
        <p:nvCxnSpPr>
          <p:cNvPr id="16" name="Straight Connector 15"/>
          <p:cNvCxnSpPr>
            <a:cxnSpLocks noChangeShapeType="1"/>
          </p:cNvCxnSpPr>
          <p:nvPr/>
        </p:nvCxnSpPr>
        <p:spPr bwMode="auto">
          <a:xfrm>
            <a:off x="884238" y="5546725"/>
            <a:ext cx="274637" cy="0"/>
          </a:xfrm>
          <a:prstGeom prst="line">
            <a:avLst/>
          </a:prstGeom>
          <a:noFill/>
          <a:ln w="25400" algn="ctr">
            <a:solidFill>
              <a:schemeClr val="tx1"/>
            </a:solidFill>
            <a:round/>
            <a:headEnd/>
            <a:tailEnd/>
          </a:ln>
        </p:spPr>
      </p:cxnSp>
      <p:cxnSp>
        <p:nvCxnSpPr>
          <p:cNvPr id="17" name="Straight Connector 16"/>
          <p:cNvCxnSpPr>
            <a:cxnSpLocks noChangeShapeType="1"/>
          </p:cNvCxnSpPr>
          <p:nvPr/>
        </p:nvCxnSpPr>
        <p:spPr bwMode="auto">
          <a:xfrm>
            <a:off x="884238" y="5349875"/>
            <a:ext cx="274637" cy="0"/>
          </a:xfrm>
          <a:prstGeom prst="line">
            <a:avLst/>
          </a:prstGeom>
          <a:noFill/>
          <a:ln w="25400" algn="ctr">
            <a:solidFill>
              <a:schemeClr val="tx1"/>
            </a:solidFill>
            <a:round/>
            <a:headEnd/>
            <a:tailEnd/>
          </a:ln>
        </p:spPr>
      </p:cxnSp>
      <p:cxnSp>
        <p:nvCxnSpPr>
          <p:cNvPr id="18" name="Straight Connector 17"/>
          <p:cNvCxnSpPr>
            <a:cxnSpLocks noChangeShapeType="1"/>
          </p:cNvCxnSpPr>
          <p:nvPr/>
        </p:nvCxnSpPr>
        <p:spPr bwMode="auto">
          <a:xfrm>
            <a:off x="884238" y="5151438"/>
            <a:ext cx="274637" cy="0"/>
          </a:xfrm>
          <a:prstGeom prst="line">
            <a:avLst/>
          </a:prstGeom>
          <a:noFill/>
          <a:ln w="25400" algn="ctr">
            <a:solidFill>
              <a:schemeClr val="tx1"/>
            </a:solidFill>
            <a:round/>
            <a:headEnd/>
            <a:tailEnd/>
          </a:ln>
        </p:spPr>
      </p:cxnSp>
      <p:cxnSp>
        <p:nvCxnSpPr>
          <p:cNvPr id="19" name="Straight Connector 18"/>
          <p:cNvCxnSpPr>
            <a:cxnSpLocks noChangeShapeType="1"/>
          </p:cNvCxnSpPr>
          <p:nvPr/>
        </p:nvCxnSpPr>
        <p:spPr bwMode="auto">
          <a:xfrm>
            <a:off x="884238" y="4953000"/>
            <a:ext cx="274637" cy="0"/>
          </a:xfrm>
          <a:prstGeom prst="line">
            <a:avLst/>
          </a:prstGeom>
          <a:noFill/>
          <a:ln w="25400" algn="ctr">
            <a:solidFill>
              <a:schemeClr val="tx1"/>
            </a:solidFill>
            <a:round/>
            <a:headEnd/>
            <a:tailEnd/>
          </a:ln>
        </p:spPr>
      </p:cxnSp>
      <p:cxnSp>
        <p:nvCxnSpPr>
          <p:cNvPr id="20" name="Straight Connector 19"/>
          <p:cNvCxnSpPr>
            <a:cxnSpLocks noChangeShapeType="1"/>
          </p:cNvCxnSpPr>
          <p:nvPr/>
        </p:nvCxnSpPr>
        <p:spPr bwMode="auto">
          <a:xfrm>
            <a:off x="884238" y="4754563"/>
            <a:ext cx="274637" cy="0"/>
          </a:xfrm>
          <a:prstGeom prst="line">
            <a:avLst/>
          </a:prstGeom>
          <a:noFill/>
          <a:ln w="25400" algn="ctr">
            <a:solidFill>
              <a:schemeClr val="tx1"/>
            </a:solidFill>
            <a:round/>
            <a:headEnd/>
            <a:tailEnd/>
          </a:ln>
        </p:spPr>
      </p:cxnSp>
      <p:cxnSp>
        <p:nvCxnSpPr>
          <p:cNvPr id="21" name="Straight Connector 20"/>
          <p:cNvCxnSpPr>
            <a:cxnSpLocks noChangeShapeType="1"/>
          </p:cNvCxnSpPr>
          <p:nvPr/>
        </p:nvCxnSpPr>
        <p:spPr bwMode="auto">
          <a:xfrm>
            <a:off x="884238" y="4556125"/>
            <a:ext cx="274637" cy="0"/>
          </a:xfrm>
          <a:prstGeom prst="line">
            <a:avLst/>
          </a:prstGeom>
          <a:noFill/>
          <a:ln w="25400" algn="ctr">
            <a:solidFill>
              <a:schemeClr val="tx1"/>
            </a:solidFill>
            <a:round/>
            <a:headEnd/>
            <a:tailEnd/>
          </a:ln>
        </p:spPr>
      </p:cxnSp>
      <p:cxnSp>
        <p:nvCxnSpPr>
          <p:cNvPr id="22" name="Straight Connector 21"/>
          <p:cNvCxnSpPr>
            <a:cxnSpLocks noChangeShapeType="1"/>
          </p:cNvCxnSpPr>
          <p:nvPr/>
        </p:nvCxnSpPr>
        <p:spPr bwMode="auto">
          <a:xfrm>
            <a:off x="884238" y="4359275"/>
            <a:ext cx="274637" cy="0"/>
          </a:xfrm>
          <a:prstGeom prst="line">
            <a:avLst/>
          </a:prstGeom>
          <a:noFill/>
          <a:ln w="25400" algn="ctr">
            <a:solidFill>
              <a:schemeClr val="tx1"/>
            </a:solidFill>
            <a:round/>
            <a:headEnd/>
            <a:tailEnd/>
          </a:ln>
        </p:spPr>
      </p:cxnSp>
      <p:sp>
        <p:nvSpPr>
          <p:cNvPr id="28" name="TextBox 27"/>
          <p:cNvSpPr txBox="1">
            <a:spLocks noChangeArrowheads="1"/>
          </p:cNvSpPr>
          <p:nvPr/>
        </p:nvSpPr>
        <p:spPr bwMode="auto">
          <a:xfrm>
            <a:off x="1219200" y="6324600"/>
            <a:ext cx="843501" cy="369332"/>
          </a:xfrm>
          <a:prstGeom prst="rect">
            <a:avLst/>
          </a:prstGeom>
          <a:noFill/>
          <a:ln w="9525">
            <a:noFill/>
            <a:miter lim="800000"/>
            <a:headEnd/>
            <a:tailEnd/>
          </a:ln>
        </p:spPr>
        <p:txBody>
          <a:bodyPr wrap="none">
            <a:spAutoFit/>
          </a:bodyPr>
          <a:lstStyle/>
          <a:p>
            <a:r>
              <a:rPr lang="en-CA" dirty="0" smtClean="0"/>
              <a:t>Test 1</a:t>
            </a:r>
            <a:endParaRPr lang="en-CA" dirty="0"/>
          </a:p>
        </p:txBody>
      </p:sp>
      <p:sp>
        <p:nvSpPr>
          <p:cNvPr id="29" name="TextBox 28"/>
          <p:cNvSpPr txBox="1">
            <a:spLocks noChangeArrowheads="1"/>
          </p:cNvSpPr>
          <p:nvPr/>
        </p:nvSpPr>
        <p:spPr bwMode="auto">
          <a:xfrm>
            <a:off x="2606675" y="6324600"/>
            <a:ext cx="843501" cy="369332"/>
          </a:xfrm>
          <a:prstGeom prst="rect">
            <a:avLst/>
          </a:prstGeom>
          <a:noFill/>
          <a:ln w="9525">
            <a:noFill/>
            <a:miter lim="800000"/>
            <a:headEnd/>
            <a:tailEnd/>
          </a:ln>
        </p:spPr>
        <p:txBody>
          <a:bodyPr wrap="none">
            <a:spAutoFit/>
          </a:bodyPr>
          <a:lstStyle/>
          <a:p>
            <a:r>
              <a:rPr lang="en-CA" dirty="0" smtClean="0"/>
              <a:t>Test 2</a:t>
            </a:r>
            <a:endParaRPr lang="en-CA" dirty="0"/>
          </a:p>
        </p:txBody>
      </p:sp>
      <p:sp>
        <p:nvSpPr>
          <p:cNvPr id="30" name="TextBox 29"/>
          <p:cNvSpPr txBox="1">
            <a:spLocks noChangeArrowheads="1"/>
          </p:cNvSpPr>
          <p:nvPr/>
        </p:nvSpPr>
        <p:spPr bwMode="auto">
          <a:xfrm>
            <a:off x="4070350" y="6324600"/>
            <a:ext cx="843501" cy="369332"/>
          </a:xfrm>
          <a:prstGeom prst="rect">
            <a:avLst/>
          </a:prstGeom>
          <a:noFill/>
          <a:ln w="9525">
            <a:noFill/>
            <a:miter lim="800000"/>
            <a:headEnd/>
            <a:tailEnd/>
          </a:ln>
        </p:spPr>
        <p:txBody>
          <a:bodyPr wrap="none">
            <a:spAutoFit/>
          </a:bodyPr>
          <a:lstStyle/>
          <a:p>
            <a:r>
              <a:rPr lang="en-CA" dirty="0" smtClean="0"/>
              <a:t>Test 3</a:t>
            </a:r>
            <a:endParaRPr lang="en-CA" dirty="0"/>
          </a:p>
        </p:txBody>
      </p:sp>
      <p:sp>
        <p:nvSpPr>
          <p:cNvPr id="33" name="TextBox 32"/>
          <p:cNvSpPr txBox="1">
            <a:spLocks noChangeArrowheads="1"/>
          </p:cNvSpPr>
          <p:nvPr/>
        </p:nvSpPr>
        <p:spPr bwMode="auto">
          <a:xfrm>
            <a:off x="5638800" y="6324600"/>
            <a:ext cx="843501" cy="369332"/>
          </a:xfrm>
          <a:prstGeom prst="rect">
            <a:avLst/>
          </a:prstGeom>
          <a:noFill/>
          <a:ln w="9525">
            <a:noFill/>
            <a:miter lim="800000"/>
            <a:headEnd/>
            <a:tailEnd/>
          </a:ln>
        </p:spPr>
        <p:txBody>
          <a:bodyPr wrap="none">
            <a:spAutoFit/>
          </a:bodyPr>
          <a:lstStyle/>
          <a:p>
            <a:r>
              <a:rPr lang="en-CA" dirty="0" smtClean="0"/>
              <a:t>Test 4</a:t>
            </a:r>
            <a:endParaRPr lang="en-CA" dirty="0"/>
          </a:p>
        </p:txBody>
      </p:sp>
      <p:sp>
        <p:nvSpPr>
          <p:cNvPr id="60" name="Rectangle 59"/>
          <p:cNvSpPr>
            <a:spLocks noChangeArrowheads="1"/>
          </p:cNvSpPr>
          <p:nvPr/>
        </p:nvSpPr>
        <p:spPr bwMode="auto">
          <a:xfrm>
            <a:off x="2774950" y="4695825"/>
            <a:ext cx="274320" cy="1612899"/>
          </a:xfrm>
          <a:prstGeom prst="rect">
            <a:avLst/>
          </a:prstGeom>
          <a:solidFill>
            <a:srgbClr val="FF0000"/>
          </a:solidFill>
          <a:ln w="19050" algn="ctr">
            <a:solidFill>
              <a:schemeClr val="tx1"/>
            </a:solidFill>
            <a:round/>
            <a:headEnd/>
            <a:tailEnd/>
          </a:ln>
        </p:spPr>
        <p:txBody>
          <a:bodyPr/>
          <a:lstStyle/>
          <a:p>
            <a:endParaRPr lang="en-CA"/>
          </a:p>
        </p:txBody>
      </p:sp>
      <p:sp>
        <p:nvSpPr>
          <p:cNvPr id="61" name="Rectangle 60"/>
          <p:cNvSpPr>
            <a:spLocks noChangeArrowheads="1"/>
          </p:cNvSpPr>
          <p:nvPr/>
        </p:nvSpPr>
        <p:spPr bwMode="auto">
          <a:xfrm>
            <a:off x="3048000" y="4610100"/>
            <a:ext cx="274320" cy="1698625"/>
          </a:xfrm>
          <a:prstGeom prst="rect">
            <a:avLst/>
          </a:prstGeom>
          <a:solidFill>
            <a:srgbClr val="00B0F0"/>
          </a:solidFill>
          <a:ln w="19050" algn="ctr">
            <a:solidFill>
              <a:schemeClr val="tx1"/>
            </a:solidFill>
            <a:round/>
            <a:headEnd/>
            <a:tailEnd/>
          </a:ln>
        </p:spPr>
        <p:txBody>
          <a:bodyPr/>
          <a:lstStyle/>
          <a:p>
            <a:endParaRPr lang="en-CA"/>
          </a:p>
        </p:txBody>
      </p:sp>
      <p:sp>
        <p:nvSpPr>
          <p:cNvPr id="62" name="Rectangle 61"/>
          <p:cNvSpPr>
            <a:spLocks noChangeArrowheads="1"/>
          </p:cNvSpPr>
          <p:nvPr/>
        </p:nvSpPr>
        <p:spPr bwMode="auto">
          <a:xfrm>
            <a:off x="4253230" y="4648199"/>
            <a:ext cx="274320" cy="1660525"/>
          </a:xfrm>
          <a:prstGeom prst="rect">
            <a:avLst/>
          </a:prstGeom>
          <a:solidFill>
            <a:srgbClr val="FF0000"/>
          </a:solidFill>
          <a:ln w="19050" algn="ctr">
            <a:solidFill>
              <a:schemeClr val="tx1"/>
            </a:solidFill>
            <a:round/>
            <a:headEnd/>
            <a:tailEnd/>
          </a:ln>
        </p:spPr>
        <p:txBody>
          <a:bodyPr/>
          <a:lstStyle/>
          <a:p>
            <a:endParaRPr lang="en-CA"/>
          </a:p>
        </p:txBody>
      </p:sp>
      <p:sp>
        <p:nvSpPr>
          <p:cNvPr id="63" name="Rectangle 62"/>
          <p:cNvSpPr>
            <a:spLocks noChangeArrowheads="1"/>
          </p:cNvSpPr>
          <p:nvPr/>
        </p:nvSpPr>
        <p:spPr bwMode="auto">
          <a:xfrm>
            <a:off x="4526280" y="4886326"/>
            <a:ext cx="274320" cy="1422400"/>
          </a:xfrm>
          <a:prstGeom prst="rect">
            <a:avLst/>
          </a:prstGeom>
          <a:solidFill>
            <a:srgbClr val="00B0F0"/>
          </a:solidFill>
          <a:ln w="19050" algn="ctr">
            <a:solidFill>
              <a:schemeClr val="tx1"/>
            </a:solidFill>
            <a:round/>
            <a:headEnd/>
            <a:tailEnd/>
          </a:ln>
        </p:spPr>
        <p:txBody>
          <a:bodyPr/>
          <a:lstStyle/>
          <a:p>
            <a:endParaRPr lang="en-CA"/>
          </a:p>
        </p:txBody>
      </p:sp>
      <p:sp>
        <p:nvSpPr>
          <p:cNvPr id="64" name="Rectangle 63"/>
          <p:cNvSpPr>
            <a:spLocks noChangeArrowheads="1"/>
          </p:cNvSpPr>
          <p:nvPr/>
        </p:nvSpPr>
        <p:spPr bwMode="auto">
          <a:xfrm>
            <a:off x="5777230" y="4838699"/>
            <a:ext cx="274320" cy="1470025"/>
          </a:xfrm>
          <a:prstGeom prst="rect">
            <a:avLst/>
          </a:prstGeom>
          <a:solidFill>
            <a:srgbClr val="FF0000"/>
          </a:solidFill>
          <a:ln w="19050" algn="ctr">
            <a:solidFill>
              <a:schemeClr val="tx1"/>
            </a:solidFill>
            <a:round/>
            <a:headEnd/>
            <a:tailEnd/>
          </a:ln>
        </p:spPr>
        <p:txBody>
          <a:bodyPr/>
          <a:lstStyle/>
          <a:p>
            <a:endParaRPr lang="en-CA"/>
          </a:p>
        </p:txBody>
      </p:sp>
      <p:sp>
        <p:nvSpPr>
          <p:cNvPr id="65" name="Rectangle 64"/>
          <p:cNvSpPr>
            <a:spLocks noChangeArrowheads="1"/>
          </p:cNvSpPr>
          <p:nvPr/>
        </p:nvSpPr>
        <p:spPr bwMode="auto">
          <a:xfrm>
            <a:off x="6050280" y="4467225"/>
            <a:ext cx="274320" cy="1841501"/>
          </a:xfrm>
          <a:prstGeom prst="rect">
            <a:avLst/>
          </a:prstGeom>
          <a:solidFill>
            <a:srgbClr val="00B0F0"/>
          </a:solidFill>
          <a:ln w="19050" algn="ctr">
            <a:solidFill>
              <a:schemeClr val="tx1"/>
            </a:solidFill>
            <a:round/>
            <a:headEnd/>
            <a:tailEnd/>
          </a:ln>
        </p:spPr>
        <p:txBody>
          <a:bodyPr/>
          <a:lstStyle/>
          <a:p>
            <a:endParaRPr lang="en-CA"/>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linds(horizont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2000"/>
                                        <p:tgtEl>
                                          <p:spTgt spid="8"/>
                                        </p:tgtEl>
                                      </p:cBhvr>
                                    </p:animEffect>
                                  </p:childTnLst>
                                </p:cTn>
                              </p:par>
                              <p:par>
                                <p:cTn id="18" presetID="10" presetClass="entr" presetSubtype="0" fill="hold" nodeType="withEffect">
                                  <p:stCondLst>
                                    <p:cond delay="0"/>
                                  </p:stCondLst>
                                  <p:childTnLst>
                                    <p:set>
                                      <p:cBhvr>
                                        <p:cTn id="19" dur="1" fill="hold">
                                          <p:stCondLst>
                                            <p:cond delay="0"/>
                                          </p:stCondLst>
                                        </p:cTn>
                                        <p:tgtEl>
                                          <p:spTgt spid="9"/>
                                        </p:tgtEl>
                                        <p:attrNameLst>
                                          <p:attrName>style.visibility</p:attrName>
                                        </p:attrNameLst>
                                      </p:cBhvr>
                                      <p:to>
                                        <p:strVal val="visible"/>
                                      </p:to>
                                    </p:set>
                                    <p:animEffect transition="in" filter="fade">
                                      <p:cBhvr>
                                        <p:cTn id="20" dur="2000"/>
                                        <p:tgtEl>
                                          <p:spTgt spid="9"/>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fade">
                                      <p:cBhvr>
                                        <p:cTn id="23" dur="2000"/>
                                        <p:tgtEl>
                                          <p:spTgt spid="10"/>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11"/>
                                        </p:tgtEl>
                                        <p:attrNameLst>
                                          <p:attrName>style.visibility</p:attrName>
                                        </p:attrNameLst>
                                      </p:cBhvr>
                                      <p:to>
                                        <p:strVal val="visible"/>
                                      </p:to>
                                    </p:set>
                                    <p:animEffect transition="in" filter="fade">
                                      <p:cBhvr>
                                        <p:cTn id="26" dur="2000"/>
                                        <p:tgtEl>
                                          <p:spTgt spid="11"/>
                                        </p:tgtEl>
                                      </p:cBhvr>
                                    </p:animEffect>
                                  </p:childTnLst>
                                </p:cTn>
                              </p:par>
                              <p:par>
                                <p:cTn id="27" presetID="10" presetClass="entr" presetSubtype="0" fill="hold" nodeType="withEffect">
                                  <p:stCondLst>
                                    <p:cond delay="0"/>
                                  </p:stCondLst>
                                  <p:childTnLst>
                                    <p:set>
                                      <p:cBhvr>
                                        <p:cTn id="28" dur="1" fill="hold">
                                          <p:stCondLst>
                                            <p:cond delay="0"/>
                                          </p:stCondLst>
                                        </p:cTn>
                                        <p:tgtEl>
                                          <p:spTgt spid="13"/>
                                        </p:tgtEl>
                                        <p:attrNameLst>
                                          <p:attrName>style.visibility</p:attrName>
                                        </p:attrNameLst>
                                      </p:cBhvr>
                                      <p:to>
                                        <p:strVal val="visible"/>
                                      </p:to>
                                    </p:set>
                                    <p:animEffect transition="in" filter="fade">
                                      <p:cBhvr>
                                        <p:cTn id="29" dur="2000"/>
                                        <p:tgtEl>
                                          <p:spTgt spid="13"/>
                                        </p:tgtEl>
                                      </p:cBhvr>
                                    </p:animEffect>
                                  </p:childTnLst>
                                </p:cTn>
                              </p:par>
                              <p:par>
                                <p:cTn id="30" presetID="10" presetClass="entr" presetSubtype="0" fill="hold" nodeType="withEffect">
                                  <p:stCondLst>
                                    <p:cond delay="0"/>
                                  </p:stCondLst>
                                  <p:childTnLst>
                                    <p:set>
                                      <p:cBhvr>
                                        <p:cTn id="31" dur="1" fill="hold">
                                          <p:stCondLst>
                                            <p:cond delay="0"/>
                                          </p:stCondLst>
                                        </p:cTn>
                                        <p:tgtEl>
                                          <p:spTgt spid="14"/>
                                        </p:tgtEl>
                                        <p:attrNameLst>
                                          <p:attrName>style.visibility</p:attrName>
                                        </p:attrNameLst>
                                      </p:cBhvr>
                                      <p:to>
                                        <p:strVal val="visible"/>
                                      </p:to>
                                    </p:set>
                                    <p:animEffect transition="in" filter="fade">
                                      <p:cBhvr>
                                        <p:cTn id="32" dur="2000"/>
                                        <p:tgtEl>
                                          <p:spTgt spid="14"/>
                                        </p:tgtEl>
                                      </p:cBhvr>
                                    </p:animEffect>
                                  </p:childTnLst>
                                </p:cTn>
                              </p:par>
                              <p:par>
                                <p:cTn id="33" presetID="10" presetClass="entr" presetSubtype="0" fill="hold" nodeType="withEffect">
                                  <p:stCondLst>
                                    <p:cond delay="0"/>
                                  </p:stCondLst>
                                  <p:childTnLst>
                                    <p:set>
                                      <p:cBhvr>
                                        <p:cTn id="34" dur="1" fill="hold">
                                          <p:stCondLst>
                                            <p:cond delay="0"/>
                                          </p:stCondLst>
                                        </p:cTn>
                                        <p:tgtEl>
                                          <p:spTgt spid="15"/>
                                        </p:tgtEl>
                                        <p:attrNameLst>
                                          <p:attrName>style.visibility</p:attrName>
                                        </p:attrNameLst>
                                      </p:cBhvr>
                                      <p:to>
                                        <p:strVal val="visible"/>
                                      </p:to>
                                    </p:set>
                                    <p:animEffect transition="in" filter="fade">
                                      <p:cBhvr>
                                        <p:cTn id="35" dur="2000"/>
                                        <p:tgtEl>
                                          <p:spTgt spid="15"/>
                                        </p:tgtEl>
                                      </p:cBhvr>
                                    </p:animEffect>
                                  </p:childTnLst>
                                </p:cTn>
                              </p:par>
                              <p:par>
                                <p:cTn id="36" presetID="10" presetClass="entr" presetSubtype="0" fill="hold" nodeType="withEffect">
                                  <p:stCondLst>
                                    <p:cond delay="0"/>
                                  </p:stCondLst>
                                  <p:childTnLst>
                                    <p:set>
                                      <p:cBhvr>
                                        <p:cTn id="37" dur="1" fill="hold">
                                          <p:stCondLst>
                                            <p:cond delay="0"/>
                                          </p:stCondLst>
                                        </p:cTn>
                                        <p:tgtEl>
                                          <p:spTgt spid="16"/>
                                        </p:tgtEl>
                                        <p:attrNameLst>
                                          <p:attrName>style.visibility</p:attrName>
                                        </p:attrNameLst>
                                      </p:cBhvr>
                                      <p:to>
                                        <p:strVal val="visible"/>
                                      </p:to>
                                    </p:set>
                                    <p:animEffect transition="in" filter="fade">
                                      <p:cBhvr>
                                        <p:cTn id="38" dur="2000"/>
                                        <p:tgtEl>
                                          <p:spTgt spid="16"/>
                                        </p:tgtEl>
                                      </p:cBhvr>
                                    </p:animEffect>
                                  </p:childTnLst>
                                </p:cTn>
                              </p:par>
                              <p:par>
                                <p:cTn id="39" presetID="10" presetClass="entr" presetSubtype="0" fill="hold" nodeType="withEffect">
                                  <p:stCondLst>
                                    <p:cond delay="0"/>
                                  </p:stCondLst>
                                  <p:childTnLst>
                                    <p:set>
                                      <p:cBhvr>
                                        <p:cTn id="40" dur="1" fill="hold">
                                          <p:stCondLst>
                                            <p:cond delay="0"/>
                                          </p:stCondLst>
                                        </p:cTn>
                                        <p:tgtEl>
                                          <p:spTgt spid="17"/>
                                        </p:tgtEl>
                                        <p:attrNameLst>
                                          <p:attrName>style.visibility</p:attrName>
                                        </p:attrNameLst>
                                      </p:cBhvr>
                                      <p:to>
                                        <p:strVal val="visible"/>
                                      </p:to>
                                    </p:set>
                                    <p:animEffect transition="in" filter="fade">
                                      <p:cBhvr>
                                        <p:cTn id="41" dur="2000"/>
                                        <p:tgtEl>
                                          <p:spTgt spid="17"/>
                                        </p:tgtEl>
                                      </p:cBhvr>
                                    </p:animEffect>
                                  </p:childTnLst>
                                </p:cTn>
                              </p:par>
                              <p:par>
                                <p:cTn id="42" presetID="10" presetClass="entr" presetSubtype="0" fill="hold" nodeType="withEffect">
                                  <p:stCondLst>
                                    <p:cond delay="0"/>
                                  </p:stCondLst>
                                  <p:childTnLst>
                                    <p:set>
                                      <p:cBhvr>
                                        <p:cTn id="43" dur="1" fill="hold">
                                          <p:stCondLst>
                                            <p:cond delay="0"/>
                                          </p:stCondLst>
                                        </p:cTn>
                                        <p:tgtEl>
                                          <p:spTgt spid="18"/>
                                        </p:tgtEl>
                                        <p:attrNameLst>
                                          <p:attrName>style.visibility</p:attrName>
                                        </p:attrNameLst>
                                      </p:cBhvr>
                                      <p:to>
                                        <p:strVal val="visible"/>
                                      </p:to>
                                    </p:set>
                                    <p:animEffect transition="in" filter="fade">
                                      <p:cBhvr>
                                        <p:cTn id="44" dur="2000"/>
                                        <p:tgtEl>
                                          <p:spTgt spid="18"/>
                                        </p:tgtEl>
                                      </p:cBhvr>
                                    </p:animEffect>
                                  </p:childTnLst>
                                </p:cTn>
                              </p:par>
                              <p:par>
                                <p:cTn id="45" presetID="10" presetClass="entr" presetSubtype="0" fill="hold" nodeType="withEffect">
                                  <p:stCondLst>
                                    <p:cond delay="0"/>
                                  </p:stCondLst>
                                  <p:childTnLst>
                                    <p:set>
                                      <p:cBhvr>
                                        <p:cTn id="46" dur="1" fill="hold">
                                          <p:stCondLst>
                                            <p:cond delay="0"/>
                                          </p:stCondLst>
                                        </p:cTn>
                                        <p:tgtEl>
                                          <p:spTgt spid="19"/>
                                        </p:tgtEl>
                                        <p:attrNameLst>
                                          <p:attrName>style.visibility</p:attrName>
                                        </p:attrNameLst>
                                      </p:cBhvr>
                                      <p:to>
                                        <p:strVal val="visible"/>
                                      </p:to>
                                    </p:set>
                                    <p:animEffect transition="in" filter="fade">
                                      <p:cBhvr>
                                        <p:cTn id="47" dur="2000"/>
                                        <p:tgtEl>
                                          <p:spTgt spid="19"/>
                                        </p:tgtEl>
                                      </p:cBhvr>
                                    </p:animEffect>
                                  </p:childTnLst>
                                </p:cTn>
                              </p:par>
                              <p:par>
                                <p:cTn id="48" presetID="10" presetClass="entr" presetSubtype="0" fill="hold" nodeType="withEffect">
                                  <p:stCondLst>
                                    <p:cond delay="0"/>
                                  </p:stCondLst>
                                  <p:childTnLst>
                                    <p:set>
                                      <p:cBhvr>
                                        <p:cTn id="49" dur="1" fill="hold">
                                          <p:stCondLst>
                                            <p:cond delay="0"/>
                                          </p:stCondLst>
                                        </p:cTn>
                                        <p:tgtEl>
                                          <p:spTgt spid="20"/>
                                        </p:tgtEl>
                                        <p:attrNameLst>
                                          <p:attrName>style.visibility</p:attrName>
                                        </p:attrNameLst>
                                      </p:cBhvr>
                                      <p:to>
                                        <p:strVal val="visible"/>
                                      </p:to>
                                    </p:set>
                                    <p:animEffect transition="in" filter="fade">
                                      <p:cBhvr>
                                        <p:cTn id="50" dur="2000"/>
                                        <p:tgtEl>
                                          <p:spTgt spid="20"/>
                                        </p:tgtEl>
                                      </p:cBhvr>
                                    </p:animEffect>
                                  </p:childTnLst>
                                </p:cTn>
                              </p:par>
                              <p:par>
                                <p:cTn id="51" presetID="10" presetClass="entr" presetSubtype="0" fill="hold" nodeType="withEffect">
                                  <p:stCondLst>
                                    <p:cond delay="0"/>
                                  </p:stCondLst>
                                  <p:childTnLst>
                                    <p:set>
                                      <p:cBhvr>
                                        <p:cTn id="52" dur="1" fill="hold">
                                          <p:stCondLst>
                                            <p:cond delay="0"/>
                                          </p:stCondLst>
                                        </p:cTn>
                                        <p:tgtEl>
                                          <p:spTgt spid="21"/>
                                        </p:tgtEl>
                                        <p:attrNameLst>
                                          <p:attrName>style.visibility</p:attrName>
                                        </p:attrNameLst>
                                      </p:cBhvr>
                                      <p:to>
                                        <p:strVal val="visible"/>
                                      </p:to>
                                    </p:set>
                                    <p:animEffect transition="in" filter="fade">
                                      <p:cBhvr>
                                        <p:cTn id="53" dur="2000"/>
                                        <p:tgtEl>
                                          <p:spTgt spid="21"/>
                                        </p:tgtEl>
                                      </p:cBhvr>
                                    </p:animEffect>
                                  </p:childTnLst>
                                </p:cTn>
                              </p:par>
                              <p:par>
                                <p:cTn id="54" presetID="10" presetClass="entr" presetSubtype="0" fill="hold" nodeType="withEffect">
                                  <p:stCondLst>
                                    <p:cond delay="0"/>
                                  </p:stCondLst>
                                  <p:childTnLst>
                                    <p:set>
                                      <p:cBhvr>
                                        <p:cTn id="55" dur="1" fill="hold">
                                          <p:stCondLst>
                                            <p:cond delay="0"/>
                                          </p:stCondLst>
                                        </p:cTn>
                                        <p:tgtEl>
                                          <p:spTgt spid="22"/>
                                        </p:tgtEl>
                                        <p:attrNameLst>
                                          <p:attrName>style.visibility</p:attrName>
                                        </p:attrNameLst>
                                      </p:cBhvr>
                                      <p:to>
                                        <p:strVal val="visible"/>
                                      </p:to>
                                    </p:set>
                                    <p:animEffect transition="in" filter="fade">
                                      <p:cBhvr>
                                        <p:cTn id="56" dur="2000"/>
                                        <p:tgtEl>
                                          <p:spTgt spid="22"/>
                                        </p:tgtEl>
                                      </p:cBhvr>
                                    </p:animEffect>
                                  </p:childTnLst>
                                </p:cTn>
                              </p:par>
                              <p:par>
                                <p:cTn id="57" presetID="10" presetClass="entr" presetSubtype="0" fill="hold" grpId="0" nodeType="withEffect">
                                  <p:stCondLst>
                                    <p:cond delay="0"/>
                                  </p:stCondLst>
                                  <p:childTnLst>
                                    <p:set>
                                      <p:cBhvr>
                                        <p:cTn id="58" dur="1" fill="hold">
                                          <p:stCondLst>
                                            <p:cond delay="0"/>
                                          </p:stCondLst>
                                        </p:cTn>
                                        <p:tgtEl>
                                          <p:spTgt spid="28"/>
                                        </p:tgtEl>
                                        <p:attrNameLst>
                                          <p:attrName>style.visibility</p:attrName>
                                        </p:attrNameLst>
                                      </p:cBhvr>
                                      <p:to>
                                        <p:strVal val="visible"/>
                                      </p:to>
                                    </p:set>
                                    <p:animEffect transition="in" filter="fade">
                                      <p:cBhvr>
                                        <p:cTn id="59" dur="2000"/>
                                        <p:tgtEl>
                                          <p:spTgt spid="28"/>
                                        </p:tgtEl>
                                      </p:cBhvr>
                                    </p:animEffect>
                                  </p:childTnLst>
                                </p:cTn>
                              </p:par>
                              <p:par>
                                <p:cTn id="60" presetID="10" presetClass="entr" presetSubtype="0" fill="hold" grpId="0" nodeType="withEffect">
                                  <p:stCondLst>
                                    <p:cond delay="0"/>
                                  </p:stCondLst>
                                  <p:childTnLst>
                                    <p:set>
                                      <p:cBhvr>
                                        <p:cTn id="61" dur="1" fill="hold">
                                          <p:stCondLst>
                                            <p:cond delay="0"/>
                                          </p:stCondLst>
                                        </p:cTn>
                                        <p:tgtEl>
                                          <p:spTgt spid="29"/>
                                        </p:tgtEl>
                                        <p:attrNameLst>
                                          <p:attrName>style.visibility</p:attrName>
                                        </p:attrNameLst>
                                      </p:cBhvr>
                                      <p:to>
                                        <p:strVal val="visible"/>
                                      </p:to>
                                    </p:set>
                                    <p:animEffect transition="in" filter="fade">
                                      <p:cBhvr>
                                        <p:cTn id="62" dur="2000"/>
                                        <p:tgtEl>
                                          <p:spTgt spid="29"/>
                                        </p:tgtEl>
                                      </p:cBhvr>
                                    </p:animEffect>
                                  </p:childTnLst>
                                </p:cTn>
                              </p:par>
                              <p:par>
                                <p:cTn id="63" presetID="10" presetClass="entr" presetSubtype="0" fill="hold" grpId="0" nodeType="withEffect">
                                  <p:stCondLst>
                                    <p:cond delay="0"/>
                                  </p:stCondLst>
                                  <p:childTnLst>
                                    <p:set>
                                      <p:cBhvr>
                                        <p:cTn id="64" dur="1" fill="hold">
                                          <p:stCondLst>
                                            <p:cond delay="0"/>
                                          </p:stCondLst>
                                        </p:cTn>
                                        <p:tgtEl>
                                          <p:spTgt spid="30"/>
                                        </p:tgtEl>
                                        <p:attrNameLst>
                                          <p:attrName>style.visibility</p:attrName>
                                        </p:attrNameLst>
                                      </p:cBhvr>
                                      <p:to>
                                        <p:strVal val="visible"/>
                                      </p:to>
                                    </p:set>
                                    <p:animEffect transition="in" filter="fade">
                                      <p:cBhvr>
                                        <p:cTn id="65" dur="2000"/>
                                        <p:tgtEl>
                                          <p:spTgt spid="30"/>
                                        </p:tgtEl>
                                      </p:cBhvr>
                                    </p:animEffect>
                                  </p:childTnLst>
                                </p:cTn>
                              </p:par>
                              <p:par>
                                <p:cTn id="66" presetID="10" presetClass="entr" presetSubtype="0" fill="hold" grpId="0" nodeType="withEffect">
                                  <p:stCondLst>
                                    <p:cond delay="0"/>
                                  </p:stCondLst>
                                  <p:childTnLst>
                                    <p:set>
                                      <p:cBhvr>
                                        <p:cTn id="67" dur="1" fill="hold">
                                          <p:stCondLst>
                                            <p:cond delay="0"/>
                                          </p:stCondLst>
                                        </p:cTn>
                                        <p:tgtEl>
                                          <p:spTgt spid="33"/>
                                        </p:tgtEl>
                                        <p:attrNameLst>
                                          <p:attrName>style.visibility</p:attrName>
                                        </p:attrNameLst>
                                      </p:cBhvr>
                                      <p:to>
                                        <p:strVal val="visible"/>
                                      </p:to>
                                    </p:set>
                                    <p:animEffect transition="in" filter="fade">
                                      <p:cBhvr>
                                        <p:cTn id="68" dur="2000"/>
                                        <p:tgtEl>
                                          <p:spTgt spid="33"/>
                                        </p:tgtEl>
                                      </p:cBhvr>
                                    </p:animEffect>
                                  </p:childTnLst>
                                </p:cTn>
                              </p:par>
                            </p:childTnLst>
                          </p:cTn>
                        </p:par>
                      </p:childTnLst>
                    </p:cTn>
                  </p:par>
                  <p:par>
                    <p:cTn id="69" fill="hold">
                      <p:stCondLst>
                        <p:cond delay="indefinite"/>
                      </p:stCondLst>
                      <p:childTnLst>
                        <p:par>
                          <p:cTn id="70" fill="hold">
                            <p:stCondLst>
                              <p:cond delay="0"/>
                            </p:stCondLst>
                            <p:childTnLst>
                              <p:par>
                                <p:cTn id="71" presetID="22" presetClass="entr" presetSubtype="4" fill="hold" grpId="0" nodeType="clickEffect">
                                  <p:stCondLst>
                                    <p:cond delay="0"/>
                                  </p:stCondLst>
                                  <p:childTnLst>
                                    <p:set>
                                      <p:cBhvr>
                                        <p:cTn id="72" dur="1" fill="hold">
                                          <p:stCondLst>
                                            <p:cond delay="0"/>
                                          </p:stCondLst>
                                        </p:cTn>
                                        <p:tgtEl>
                                          <p:spTgt spid="5"/>
                                        </p:tgtEl>
                                        <p:attrNameLst>
                                          <p:attrName>style.visibility</p:attrName>
                                        </p:attrNameLst>
                                      </p:cBhvr>
                                      <p:to>
                                        <p:strVal val="visible"/>
                                      </p:to>
                                    </p:set>
                                    <p:animEffect transition="in" filter="wipe(down)">
                                      <p:cBhvr>
                                        <p:cTn id="73" dur="2000"/>
                                        <p:tgtEl>
                                          <p:spTgt spid="5"/>
                                        </p:tgtEl>
                                      </p:cBhvr>
                                    </p:animEffect>
                                  </p:childTnLst>
                                </p:cTn>
                              </p:par>
                            </p:childTnLst>
                          </p:cTn>
                        </p:par>
                        <p:par>
                          <p:cTn id="74" fill="hold">
                            <p:stCondLst>
                              <p:cond delay="2000"/>
                            </p:stCondLst>
                            <p:childTnLst>
                              <p:par>
                                <p:cTn id="75" presetID="22" presetClass="entr" presetSubtype="4" fill="hold" grpId="0" nodeType="afterEffect">
                                  <p:stCondLst>
                                    <p:cond delay="0"/>
                                  </p:stCondLst>
                                  <p:childTnLst>
                                    <p:set>
                                      <p:cBhvr>
                                        <p:cTn id="76" dur="1" fill="hold">
                                          <p:stCondLst>
                                            <p:cond delay="0"/>
                                          </p:stCondLst>
                                        </p:cTn>
                                        <p:tgtEl>
                                          <p:spTgt spid="6"/>
                                        </p:tgtEl>
                                        <p:attrNameLst>
                                          <p:attrName>style.visibility</p:attrName>
                                        </p:attrNameLst>
                                      </p:cBhvr>
                                      <p:to>
                                        <p:strVal val="visible"/>
                                      </p:to>
                                    </p:set>
                                    <p:animEffect transition="in" filter="wipe(down)">
                                      <p:cBhvr>
                                        <p:cTn id="77" dur="2000"/>
                                        <p:tgtEl>
                                          <p:spTgt spid="6"/>
                                        </p:tgtEl>
                                      </p:cBhvr>
                                    </p:animEffect>
                                  </p:childTnLst>
                                </p:cTn>
                              </p:par>
                            </p:childTnLst>
                          </p:cTn>
                        </p:par>
                      </p:childTnLst>
                    </p:cTn>
                  </p:par>
                  <p:par>
                    <p:cTn id="78" fill="hold">
                      <p:stCondLst>
                        <p:cond delay="indefinite"/>
                      </p:stCondLst>
                      <p:childTnLst>
                        <p:par>
                          <p:cTn id="79" fill="hold">
                            <p:stCondLst>
                              <p:cond delay="0"/>
                            </p:stCondLst>
                            <p:childTnLst>
                              <p:par>
                                <p:cTn id="80" presetID="22" presetClass="entr" presetSubtype="4" fill="hold" grpId="0" nodeType="clickEffect">
                                  <p:stCondLst>
                                    <p:cond delay="0"/>
                                  </p:stCondLst>
                                  <p:childTnLst>
                                    <p:set>
                                      <p:cBhvr>
                                        <p:cTn id="81" dur="1" fill="hold">
                                          <p:stCondLst>
                                            <p:cond delay="0"/>
                                          </p:stCondLst>
                                        </p:cTn>
                                        <p:tgtEl>
                                          <p:spTgt spid="60"/>
                                        </p:tgtEl>
                                        <p:attrNameLst>
                                          <p:attrName>style.visibility</p:attrName>
                                        </p:attrNameLst>
                                      </p:cBhvr>
                                      <p:to>
                                        <p:strVal val="visible"/>
                                      </p:to>
                                    </p:set>
                                    <p:animEffect transition="in" filter="wipe(down)">
                                      <p:cBhvr>
                                        <p:cTn id="82" dur="2000"/>
                                        <p:tgtEl>
                                          <p:spTgt spid="60"/>
                                        </p:tgtEl>
                                      </p:cBhvr>
                                    </p:animEffect>
                                  </p:childTnLst>
                                </p:cTn>
                              </p:par>
                            </p:childTnLst>
                          </p:cTn>
                        </p:par>
                        <p:par>
                          <p:cTn id="83" fill="hold">
                            <p:stCondLst>
                              <p:cond delay="2000"/>
                            </p:stCondLst>
                            <p:childTnLst>
                              <p:par>
                                <p:cTn id="84" presetID="22" presetClass="entr" presetSubtype="4" fill="hold" grpId="0" nodeType="afterEffect">
                                  <p:stCondLst>
                                    <p:cond delay="0"/>
                                  </p:stCondLst>
                                  <p:childTnLst>
                                    <p:set>
                                      <p:cBhvr>
                                        <p:cTn id="85" dur="1" fill="hold">
                                          <p:stCondLst>
                                            <p:cond delay="0"/>
                                          </p:stCondLst>
                                        </p:cTn>
                                        <p:tgtEl>
                                          <p:spTgt spid="61"/>
                                        </p:tgtEl>
                                        <p:attrNameLst>
                                          <p:attrName>style.visibility</p:attrName>
                                        </p:attrNameLst>
                                      </p:cBhvr>
                                      <p:to>
                                        <p:strVal val="visible"/>
                                      </p:to>
                                    </p:set>
                                    <p:animEffect transition="in" filter="wipe(down)">
                                      <p:cBhvr>
                                        <p:cTn id="86" dur="2000"/>
                                        <p:tgtEl>
                                          <p:spTgt spid="61"/>
                                        </p:tgtEl>
                                      </p:cBhvr>
                                    </p:animEffect>
                                  </p:childTnLst>
                                </p:cTn>
                              </p:par>
                            </p:childTnLst>
                          </p:cTn>
                        </p:par>
                      </p:childTnLst>
                    </p:cTn>
                  </p:par>
                  <p:par>
                    <p:cTn id="87" fill="hold">
                      <p:stCondLst>
                        <p:cond delay="indefinite"/>
                      </p:stCondLst>
                      <p:childTnLst>
                        <p:par>
                          <p:cTn id="88" fill="hold">
                            <p:stCondLst>
                              <p:cond delay="0"/>
                            </p:stCondLst>
                            <p:childTnLst>
                              <p:par>
                                <p:cTn id="89" presetID="22" presetClass="entr" presetSubtype="4" fill="hold" grpId="0" nodeType="clickEffect">
                                  <p:stCondLst>
                                    <p:cond delay="0"/>
                                  </p:stCondLst>
                                  <p:childTnLst>
                                    <p:set>
                                      <p:cBhvr>
                                        <p:cTn id="90" dur="1" fill="hold">
                                          <p:stCondLst>
                                            <p:cond delay="0"/>
                                          </p:stCondLst>
                                        </p:cTn>
                                        <p:tgtEl>
                                          <p:spTgt spid="62"/>
                                        </p:tgtEl>
                                        <p:attrNameLst>
                                          <p:attrName>style.visibility</p:attrName>
                                        </p:attrNameLst>
                                      </p:cBhvr>
                                      <p:to>
                                        <p:strVal val="visible"/>
                                      </p:to>
                                    </p:set>
                                    <p:animEffect transition="in" filter="wipe(down)">
                                      <p:cBhvr>
                                        <p:cTn id="91" dur="2000"/>
                                        <p:tgtEl>
                                          <p:spTgt spid="62"/>
                                        </p:tgtEl>
                                      </p:cBhvr>
                                    </p:animEffect>
                                  </p:childTnLst>
                                </p:cTn>
                              </p:par>
                            </p:childTnLst>
                          </p:cTn>
                        </p:par>
                        <p:par>
                          <p:cTn id="92" fill="hold">
                            <p:stCondLst>
                              <p:cond delay="2000"/>
                            </p:stCondLst>
                            <p:childTnLst>
                              <p:par>
                                <p:cTn id="93" presetID="22" presetClass="entr" presetSubtype="4" fill="hold" grpId="0" nodeType="afterEffect">
                                  <p:stCondLst>
                                    <p:cond delay="0"/>
                                  </p:stCondLst>
                                  <p:childTnLst>
                                    <p:set>
                                      <p:cBhvr>
                                        <p:cTn id="94" dur="1" fill="hold">
                                          <p:stCondLst>
                                            <p:cond delay="0"/>
                                          </p:stCondLst>
                                        </p:cTn>
                                        <p:tgtEl>
                                          <p:spTgt spid="63"/>
                                        </p:tgtEl>
                                        <p:attrNameLst>
                                          <p:attrName>style.visibility</p:attrName>
                                        </p:attrNameLst>
                                      </p:cBhvr>
                                      <p:to>
                                        <p:strVal val="visible"/>
                                      </p:to>
                                    </p:set>
                                    <p:animEffect transition="in" filter="wipe(down)">
                                      <p:cBhvr>
                                        <p:cTn id="95" dur="2000"/>
                                        <p:tgtEl>
                                          <p:spTgt spid="63"/>
                                        </p:tgtEl>
                                      </p:cBhvr>
                                    </p:animEffect>
                                  </p:childTnLst>
                                </p:cTn>
                              </p:par>
                            </p:childTnLst>
                          </p:cTn>
                        </p:par>
                      </p:childTnLst>
                    </p:cTn>
                  </p:par>
                  <p:par>
                    <p:cTn id="96" fill="hold">
                      <p:stCondLst>
                        <p:cond delay="indefinite"/>
                      </p:stCondLst>
                      <p:childTnLst>
                        <p:par>
                          <p:cTn id="97" fill="hold">
                            <p:stCondLst>
                              <p:cond delay="0"/>
                            </p:stCondLst>
                            <p:childTnLst>
                              <p:par>
                                <p:cTn id="98" presetID="22" presetClass="entr" presetSubtype="4" fill="hold" grpId="0" nodeType="clickEffect">
                                  <p:stCondLst>
                                    <p:cond delay="0"/>
                                  </p:stCondLst>
                                  <p:childTnLst>
                                    <p:set>
                                      <p:cBhvr>
                                        <p:cTn id="99" dur="1" fill="hold">
                                          <p:stCondLst>
                                            <p:cond delay="0"/>
                                          </p:stCondLst>
                                        </p:cTn>
                                        <p:tgtEl>
                                          <p:spTgt spid="64"/>
                                        </p:tgtEl>
                                        <p:attrNameLst>
                                          <p:attrName>style.visibility</p:attrName>
                                        </p:attrNameLst>
                                      </p:cBhvr>
                                      <p:to>
                                        <p:strVal val="visible"/>
                                      </p:to>
                                    </p:set>
                                    <p:animEffect transition="in" filter="wipe(down)">
                                      <p:cBhvr>
                                        <p:cTn id="100" dur="2000"/>
                                        <p:tgtEl>
                                          <p:spTgt spid="64"/>
                                        </p:tgtEl>
                                      </p:cBhvr>
                                    </p:animEffect>
                                  </p:childTnLst>
                                </p:cTn>
                              </p:par>
                            </p:childTnLst>
                          </p:cTn>
                        </p:par>
                        <p:par>
                          <p:cTn id="101" fill="hold">
                            <p:stCondLst>
                              <p:cond delay="2000"/>
                            </p:stCondLst>
                            <p:childTnLst>
                              <p:par>
                                <p:cTn id="102" presetID="22" presetClass="entr" presetSubtype="4" fill="hold" grpId="0" nodeType="afterEffect">
                                  <p:stCondLst>
                                    <p:cond delay="0"/>
                                  </p:stCondLst>
                                  <p:childTnLst>
                                    <p:set>
                                      <p:cBhvr>
                                        <p:cTn id="103" dur="1" fill="hold">
                                          <p:stCondLst>
                                            <p:cond delay="0"/>
                                          </p:stCondLst>
                                        </p:cTn>
                                        <p:tgtEl>
                                          <p:spTgt spid="65"/>
                                        </p:tgtEl>
                                        <p:attrNameLst>
                                          <p:attrName>style.visibility</p:attrName>
                                        </p:attrNameLst>
                                      </p:cBhvr>
                                      <p:to>
                                        <p:strVal val="visible"/>
                                      </p:to>
                                    </p:set>
                                    <p:animEffect transition="in" filter="wipe(down)">
                                      <p:cBhvr>
                                        <p:cTn id="104" dur="2000"/>
                                        <p:tgtEl>
                                          <p:spTgt spid="6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10" grpId="0"/>
      <p:bldP spid="11" grpId="0"/>
      <p:bldP spid="28" grpId="0"/>
      <p:bldP spid="29" grpId="0"/>
      <p:bldP spid="30" grpId="0"/>
      <p:bldP spid="33" grpId="0"/>
      <p:bldP spid="60" grpId="0" animBg="1"/>
      <p:bldP spid="61" grpId="0" animBg="1"/>
      <p:bldP spid="62" grpId="0" animBg="1"/>
      <p:bldP spid="63" grpId="0" animBg="1"/>
      <p:bldP spid="64" grpId="0" animBg="1"/>
      <p:bldP spid="6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582612"/>
          </a:xfrm>
        </p:spPr>
        <p:txBody>
          <a:bodyPr/>
          <a:lstStyle/>
          <a:p>
            <a:pPr eaLnBrk="1" fontAlgn="auto" hangingPunct="1">
              <a:spcAft>
                <a:spcPts val="0"/>
              </a:spcAft>
              <a:defRPr/>
            </a:pPr>
            <a:r>
              <a:rPr lang="en-CA" dirty="0" smtClean="0"/>
              <a:t>How to Make a </a:t>
            </a:r>
            <a:r>
              <a:rPr lang="en-CA" dirty="0" err="1" smtClean="0"/>
              <a:t>Stemplot</a:t>
            </a:r>
            <a:endParaRPr lang="en-CA" dirty="0"/>
          </a:p>
        </p:txBody>
      </p:sp>
      <p:sp>
        <p:nvSpPr>
          <p:cNvPr id="5216" name="Content Placeholder 2"/>
          <p:cNvSpPr>
            <a:spLocks noGrp="1"/>
          </p:cNvSpPr>
          <p:nvPr>
            <p:ph sz="quarter" idx="1"/>
          </p:nvPr>
        </p:nvSpPr>
        <p:spPr>
          <a:xfrm>
            <a:off x="285750" y="928688"/>
            <a:ext cx="8643938" cy="857250"/>
          </a:xfrm>
        </p:spPr>
        <p:txBody>
          <a:bodyPr/>
          <a:lstStyle/>
          <a:p>
            <a:pPr eaLnBrk="1" hangingPunct="1">
              <a:buFont typeface="Wingdings" pitchFamily="2" charset="2"/>
              <a:buNone/>
            </a:pPr>
            <a:r>
              <a:rPr lang="en-CA" smtClean="0"/>
              <a:t>Ex: The following data indicate the age of the audience in a workshop.  Draw a stem-leaf plot for the data:</a:t>
            </a:r>
          </a:p>
          <a:p>
            <a:pPr eaLnBrk="1" hangingPunct="1">
              <a:buFont typeface="Wingdings" pitchFamily="2" charset="2"/>
              <a:buNone/>
            </a:pPr>
            <a:endParaRPr lang="en-CA" smtClean="0"/>
          </a:p>
        </p:txBody>
      </p:sp>
      <p:graphicFrame>
        <p:nvGraphicFramePr>
          <p:cNvPr id="5122" name="Object 2"/>
          <p:cNvGraphicFramePr>
            <a:graphicFrameLocks noChangeAspect="1"/>
          </p:cNvGraphicFramePr>
          <p:nvPr/>
        </p:nvGraphicFramePr>
        <p:xfrm>
          <a:off x="285750" y="1857375"/>
          <a:ext cx="374650" cy="374650"/>
        </p:xfrm>
        <a:graphic>
          <a:graphicData uri="http://schemas.openxmlformats.org/presentationml/2006/ole">
            <mc:AlternateContent xmlns:mc="http://schemas.openxmlformats.org/markup-compatibility/2006">
              <mc:Choice xmlns:v="urn:schemas-microsoft-com:vml" Requires="v">
                <p:oleObj spid="_x0000_s1305" name="Equation" r:id="rId4" imgW="177480" imgH="177480" progId="Equation.DSMT4">
                  <p:embed/>
                </p:oleObj>
              </mc:Choice>
              <mc:Fallback>
                <p:oleObj name="Equation" r:id="rId4" imgW="177480" imgH="177480" progId="Equation.DSMT4">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5750" y="1857375"/>
                        <a:ext cx="374650" cy="374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3" name="Object 3"/>
          <p:cNvGraphicFramePr>
            <a:graphicFrameLocks noChangeAspect="1"/>
          </p:cNvGraphicFramePr>
          <p:nvPr/>
        </p:nvGraphicFramePr>
        <p:xfrm>
          <a:off x="827088" y="1857375"/>
          <a:ext cx="401637" cy="374650"/>
        </p:xfrm>
        <a:graphic>
          <a:graphicData uri="http://schemas.openxmlformats.org/presentationml/2006/ole">
            <mc:AlternateContent xmlns:mc="http://schemas.openxmlformats.org/markup-compatibility/2006">
              <mc:Choice xmlns:v="urn:schemas-microsoft-com:vml" Requires="v">
                <p:oleObj spid="_x0000_s1306" name="Equation" r:id="rId6" imgW="190440" imgH="177480" progId="Equation.DSMT4">
                  <p:embed/>
                </p:oleObj>
              </mc:Choice>
              <mc:Fallback>
                <p:oleObj name="Equation" r:id="rId6" imgW="190440" imgH="177480" progId="Equation.DSMT4">
                  <p:embed/>
                  <p:pic>
                    <p:nvPicPr>
                      <p:cNvPr id="0"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27088" y="1857375"/>
                        <a:ext cx="401637" cy="374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4" name="Object 4"/>
          <p:cNvGraphicFramePr>
            <a:graphicFrameLocks noChangeAspect="1"/>
          </p:cNvGraphicFramePr>
          <p:nvPr/>
        </p:nvGraphicFramePr>
        <p:xfrm>
          <a:off x="1330325" y="1870075"/>
          <a:ext cx="428625" cy="349250"/>
        </p:xfrm>
        <a:graphic>
          <a:graphicData uri="http://schemas.openxmlformats.org/presentationml/2006/ole">
            <mc:AlternateContent xmlns:mc="http://schemas.openxmlformats.org/markup-compatibility/2006">
              <mc:Choice xmlns:v="urn:schemas-microsoft-com:vml" Requires="v">
                <p:oleObj spid="_x0000_s1307" name="Equation" r:id="rId8" imgW="203040" imgH="164880" progId="Equation.DSMT4">
                  <p:embed/>
                </p:oleObj>
              </mc:Choice>
              <mc:Fallback>
                <p:oleObj name="Equation" r:id="rId8" imgW="203040" imgH="164880" progId="Equation.DSMT4">
                  <p:embed/>
                  <p:pic>
                    <p:nvPicPr>
                      <p:cNvPr id="0" name="Object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330325" y="1870075"/>
                        <a:ext cx="428625" cy="3492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5" name="Object 5"/>
          <p:cNvGraphicFramePr>
            <a:graphicFrameLocks noChangeAspect="1"/>
          </p:cNvGraphicFramePr>
          <p:nvPr/>
        </p:nvGraphicFramePr>
        <p:xfrm>
          <a:off x="1898650" y="1857375"/>
          <a:ext cx="401638" cy="374650"/>
        </p:xfrm>
        <a:graphic>
          <a:graphicData uri="http://schemas.openxmlformats.org/presentationml/2006/ole">
            <mc:AlternateContent xmlns:mc="http://schemas.openxmlformats.org/markup-compatibility/2006">
              <mc:Choice xmlns:v="urn:schemas-microsoft-com:vml" Requires="v">
                <p:oleObj spid="_x0000_s1308" name="Equation" r:id="rId10" imgW="190440" imgH="177480" progId="Equation.DSMT4">
                  <p:embed/>
                </p:oleObj>
              </mc:Choice>
              <mc:Fallback>
                <p:oleObj name="Equation" r:id="rId10" imgW="190440" imgH="177480" progId="Equation.DSMT4">
                  <p:embed/>
                  <p:pic>
                    <p:nvPicPr>
                      <p:cNvPr id="0" name="Object 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898650" y="1857375"/>
                        <a:ext cx="401638" cy="374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6" name="Object 6"/>
          <p:cNvGraphicFramePr>
            <a:graphicFrameLocks noChangeAspect="1"/>
          </p:cNvGraphicFramePr>
          <p:nvPr/>
        </p:nvGraphicFramePr>
        <p:xfrm>
          <a:off x="2428875" y="1857375"/>
          <a:ext cx="374650" cy="374650"/>
        </p:xfrm>
        <a:graphic>
          <a:graphicData uri="http://schemas.openxmlformats.org/presentationml/2006/ole">
            <mc:AlternateContent xmlns:mc="http://schemas.openxmlformats.org/markup-compatibility/2006">
              <mc:Choice xmlns:v="urn:schemas-microsoft-com:vml" Requires="v">
                <p:oleObj spid="_x0000_s1309" name="Equation" r:id="rId12" imgW="177480" imgH="177480" progId="Equation.DSMT4">
                  <p:embed/>
                </p:oleObj>
              </mc:Choice>
              <mc:Fallback>
                <p:oleObj name="Equation" r:id="rId12" imgW="177480" imgH="177480" progId="Equation.DSMT4">
                  <p:embed/>
                  <p:pic>
                    <p:nvPicPr>
                      <p:cNvPr id="0" name="Object 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428875" y="1857375"/>
                        <a:ext cx="374650" cy="374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7" name="Object 7"/>
          <p:cNvGraphicFramePr>
            <a:graphicFrameLocks noChangeAspect="1"/>
          </p:cNvGraphicFramePr>
          <p:nvPr/>
        </p:nvGraphicFramePr>
        <p:xfrm>
          <a:off x="2955925" y="1870075"/>
          <a:ext cx="428625" cy="349250"/>
        </p:xfrm>
        <a:graphic>
          <a:graphicData uri="http://schemas.openxmlformats.org/presentationml/2006/ole">
            <mc:AlternateContent xmlns:mc="http://schemas.openxmlformats.org/markup-compatibility/2006">
              <mc:Choice xmlns:v="urn:schemas-microsoft-com:vml" Requires="v">
                <p:oleObj spid="_x0000_s1310" name="Equation" r:id="rId14" imgW="203040" imgH="164880" progId="Equation.DSMT4">
                  <p:embed/>
                </p:oleObj>
              </mc:Choice>
              <mc:Fallback>
                <p:oleObj name="Equation" r:id="rId14" imgW="203040" imgH="164880" progId="Equation.DSMT4">
                  <p:embed/>
                  <p:pic>
                    <p:nvPicPr>
                      <p:cNvPr id="0" name="Object 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955925" y="1870075"/>
                        <a:ext cx="428625" cy="3492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8" name="Object 8"/>
          <p:cNvGraphicFramePr>
            <a:graphicFrameLocks noChangeAspect="1"/>
          </p:cNvGraphicFramePr>
          <p:nvPr/>
        </p:nvGraphicFramePr>
        <p:xfrm>
          <a:off x="3500438" y="1857375"/>
          <a:ext cx="374650" cy="374650"/>
        </p:xfrm>
        <a:graphic>
          <a:graphicData uri="http://schemas.openxmlformats.org/presentationml/2006/ole">
            <mc:AlternateContent xmlns:mc="http://schemas.openxmlformats.org/markup-compatibility/2006">
              <mc:Choice xmlns:v="urn:schemas-microsoft-com:vml" Requires="v">
                <p:oleObj spid="_x0000_s1311" name="Equation" r:id="rId16" imgW="177480" imgH="177480" progId="Equation.DSMT4">
                  <p:embed/>
                </p:oleObj>
              </mc:Choice>
              <mc:Fallback>
                <p:oleObj name="Equation" r:id="rId16" imgW="177480" imgH="177480" progId="Equation.DSMT4">
                  <p:embed/>
                  <p:pic>
                    <p:nvPicPr>
                      <p:cNvPr id="0" name="Object 8"/>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500438" y="1857375"/>
                        <a:ext cx="374650" cy="374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9" name="Object 9"/>
          <p:cNvGraphicFramePr>
            <a:graphicFrameLocks noChangeAspect="1"/>
          </p:cNvGraphicFramePr>
          <p:nvPr/>
        </p:nvGraphicFramePr>
        <p:xfrm>
          <a:off x="4027488" y="1870075"/>
          <a:ext cx="428625" cy="349250"/>
        </p:xfrm>
        <a:graphic>
          <a:graphicData uri="http://schemas.openxmlformats.org/presentationml/2006/ole">
            <mc:AlternateContent xmlns:mc="http://schemas.openxmlformats.org/markup-compatibility/2006">
              <mc:Choice xmlns:v="urn:schemas-microsoft-com:vml" Requires="v">
                <p:oleObj spid="_x0000_s1312" name="Equation" r:id="rId18" imgW="203040" imgH="164880" progId="Equation.DSMT4">
                  <p:embed/>
                </p:oleObj>
              </mc:Choice>
              <mc:Fallback>
                <p:oleObj name="Equation" r:id="rId18" imgW="203040" imgH="164880" progId="Equation.DSMT4">
                  <p:embed/>
                  <p:pic>
                    <p:nvPicPr>
                      <p:cNvPr id="0" name="Object 9"/>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027488" y="1870075"/>
                        <a:ext cx="428625" cy="3492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30" name="Object 10"/>
          <p:cNvGraphicFramePr>
            <a:graphicFrameLocks noChangeAspect="1"/>
          </p:cNvGraphicFramePr>
          <p:nvPr/>
        </p:nvGraphicFramePr>
        <p:xfrm>
          <a:off x="4545013" y="1857375"/>
          <a:ext cx="428625" cy="374650"/>
        </p:xfrm>
        <a:graphic>
          <a:graphicData uri="http://schemas.openxmlformats.org/presentationml/2006/ole">
            <mc:AlternateContent xmlns:mc="http://schemas.openxmlformats.org/markup-compatibility/2006">
              <mc:Choice xmlns:v="urn:schemas-microsoft-com:vml" Requires="v">
                <p:oleObj spid="_x0000_s1313" name="Equation" r:id="rId20" imgW="203040" imgH="177480" progId="Equation.DSMT4">
                  <p:embed/>
                </p:oleObj>
              </mc:Choice>
              <mc:Fallback>
                <p:oleObj name="Equation" r:id="rId20" imgW="203040" imgH="177480" progId="Equation.DSMT4">
                  <p:embed/>
                  <p:pic>
                    <p:nvPicPr>
                      <p:cNvPr id="0" name="Object 10"/>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4545013" y="1857375"/>
                        <a:ext cx="428625" cy="374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31" name="Object 11"/>
          <p:cNvGraphicFramePr>
            <a:graphicFrameLocks noChangeAspect="1"/>
          </p:cNvGraphicFramePr>
          <p:nvPr/>
        </p:nvGraphicFramePr>
        <p:xfrm>
          <a:off x="5113338" y="1857375"/>
          <a:ext cx="401637" cy="374650"/>
        </p:xfrm>
        <a:graphic>
          <a:graphicData uri="http://schemas.openxmlformats.org/presentationml/2006/ole">
            <mc:AlternateContent xmlns:mc="http://schemas.openxmlformats.org/markup-compatibility/2006">
              <mc:Choice xmlns:v="urn:schemas-microsoft-com:vml" Requires="v">
                <p:oleObj spid="_x0000_s1314" name="Equation" r:id="rId22" imgW="190440" imgH="177480" progId="Equation.DSMT4">
                  <p:embed/>
                </p:oleObj>
              </mc:Choice>
              <mc:Fallback>
                <p:oleObj name="Equation" r:id="rId22" imgW="190440" imgH="177480" progId="Equation.DSMT4">
                  <p:embed/>
                  <p:pic>
                    <p:nvPicPr>
                      <p:cNvPr id="0" name="Object 11"/>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5113338" y="1857375"/>
                        <a:ext cx="401637" cy="374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32" name="Object 12"/>
          <p:cNvGraphicFramePr>
            <a:graphicFrameLocks noChangeAspect="1"/>
          </p:cNvGraphicFramePr>
          <p:nvPr/>
        </p:nvGraphicFramePr>
        <p:xfrm>
          <a:off x="5616575" y="1857375"/>
          <a:ext cx="428625" cy="374650"/>
        </p:xfrm>
        <a:graphic>
          <a:graphicData uri="http://schemas.openxmlformats.org/presentationml/2006/ole">
            <mc:AlternateContent xmlns:mc="http://schemas.openxmlformats.org/markup-compatibility/2006">
              <mc:Choice xmlns:v="urn:schemas-microsoft-com:vml" Requires="v">
                <p:oleObj spid="_x0000_s1315" name="Equation" r:id="rId24" imgW="203040" imgH="177480" progId="Equation.DSMT4">
                  <p:embed/>
                </p:oleObj>
              </mc:Choice>
              <mc:Fallback>
                <p:oleObj name="Equation" r:id="rId24" imgW="203040" imgH="177480" progId="Equation.DSMT4">
                  <p:embed/>
                  <p:pic>
                    <p:nvPicPr>
                      <p:cNvPr id="0" name="Object 12"/>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5616575" y="1857375"/>
                        <a:ext cx="428625" cy="374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33" name="Object 13"/>
          <p:cNvGraphicFramePr>
            <a:graphicFrameLocks noChangeAspect="1"/>
          </p:cNvGraphicFramePr>
          <p:nvPr/>
        </p:nvGraphicFramePr>
        <p:xfrm>
          <a:off x="6184900" y="1857375"/>
          <a:ext cx="401638" cy="374650"/>
        </p:xfrm>
        <a:graphic>
          <a:graphicData uri="http://schemas.openxmlformats.org/presentationml/2006/ole">
            <mc:AlternateContent xmlns:mc="http://schemas.openxmlformats.org/markup-compatibility/2006">
              <mc:Choice xmlns:v="urn:schemas-microsoft-com:vml" Requires="v">
                <p:oleObj spid="_x0000_s1316" name="Equation" r:id="rId26" imgW="190440" imgH="177480" progId="Equation.DSMT4">
                  <p:embed/>
                </p:oleObj>
              </mc:Choice>
              <mc:Fallback>
                <p:oleObj name="Equation" r:id="rId26" imgW="190440" imgH="177480" progId="Equation.DSMT4">
                  <p:embed/>
                  <p:pic>
                    <p:nvPicPr>
                      <p:cNvPr id="0" name="Object 13"/>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6184900" y="1857375"/>
                        <a:ext cx="401638" cy="374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34" name="Object 14"/>
          <p:cNvGraphicFramePr>
            <a:graphicFrameLocks noChangeAspect="1"/>
          </p:cNvGraphicFramePr>
          <p:nvPr/>
        </p:nvGraphicFramePr>
        <p:xfrm>
          <a:off x="6688138" y="1857375"/>
          <a:ext cx="428625" cy="374650"/>
        </p:xfrm>
        <a:graphic>
          <a:graphicData uri="http://schemas.openxmlformats.org/presentationml/2006/ole">
            <mc:AlternateContent xmlns:mc="http://schemas.openxmlformats.org/markup-compatibility/2006">
              <mc:Choice xmlns:v="urn:schemas-microsoft-com:vml" Requires="v">
                <p:oleObj spid="_x0000_s1317" name="Equation" r:id="rId28" imgW="203040" imgH="177480" progId="Equation.DSMT4">
                  <p:embed/>
                </p:oleObj>
              </mc:Choice>
              <mc:Fallback>
                <p:oleObj name="Equation" r:id="rId28" imgW="203040" imgH="177480" progId="Equation.DSMT4">
                  <p:embed/>
                  <p:pic>
                    <p:nvPicPr>
                      <p:cNvPr id="0" name="Object 14"/>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6688138" y="1857375"/>
                        <a:ext cx="428625" cy="374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35" name="Object 15"/>
          <p:cNvGraphicFramePr>
            <a:graphicFrameLocks noChangeAspect="1"/>
          </p:cNvGraphicFramePr>
          <p:nvPr/>
        </p:nvGraphicFramePr>
        <p:xfrm>
          <a:off x="7256463" y="1870075"/>
          <a:ext cx="401637" cy="349250"/>
        </p:xfrm>
        <a:graphic>
          <a:graphicData uri="http://schemas.openxmlformats.org/presentationml/2006/ole">
            <mc:AlternateContent xmlns:mc="http://schemas.openxmlformats.org/markup-compatibility/2006">
              <mc:Choice xmlns:v="urn:schemas-microsoft-com:vml" Requires="v">
                <p:oleObj spid="_x0000_s1318" name="Equation" r:id="rId30" imgW="190440" imgH="164880" progId="Equation.DSMT4">
                  <p:embed/>
                </p:oleObj>
              </mc:Choice>
              <mc:Fallback>
                <p:oleObj name="Equation" r:id="rId30" imgW="190440" imgH="164880" progId="Equation.DSMT4">
                  <p:embed/>
                  <p:pic>
                    <p:nvPicPr>
                      <p:cNvPr id="0" name="Object 15"/>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7256463" y="1870075"/>
                        <a:ext cx="401637" cy="3492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36" name="Object 16"/>
          <p:cNvGraphicFramePr>
            <a:graphicFrameLocks noChangeAspect="1"/>
          </p:cNvGraphicFramePr>
          <p:nvPr/>
        </p:nvGraphicFramePr>
        <p:xfrm>
          <a:off x="7773988" y="1857375"/>
          <a:ext cx="401637" cy="374650"/>
        </p:xfrm>
        <a:graphic>
          <a:graphicData uri="http://schemas.openxmlformats.org/presentationml/2006/ole">
            <mc:AlternateContent xmlns:mc="http://schemas.openxmlformats.org/markup-compatibility/2006">
              <mc:Choice xmlns:v="urn:schemas-microsoft-com:vml" Requires="v">
                <p:oleObj spid="_x0000_s1319" name="Equation" r:id="rId32" imgW="190440" imgH="177480" progId="Equation.DSMT4">
                  <p:embed/>
                </p:oleObj>
              </mc:Choice>
              <mc:Fallback>
                <p:oleObj name="Equation" r:id="rId32" imgW="190440" imgH="177480" progId="Equation.DSMT4">
                  <p:embed/>
                  <p:pic>
                    <p:nvPicPr>
                      <p:cNvPr id="0" name="Object 16"/>
                      <p:cNvPicPr>
                        <a:picLocks noChangeAspect="1" noChangeArrowheads="1"/>
                      </p:cNvPicPr>
                      <p:nvPr/>
                    </p:nvPicPr>
                    <p:blipFill>
                      <a:blip r:embed="rId33">
                        <a:extLst>
                          <a:ext uri="{28A0092B-C50C-407E-A947-70E740481C1C}">
                            <a14:useLocalDpi xmlns:a14="http://schemas.microsoft.com/office/drawing/2010/main" val="0"/>
                          </a:ext>
                        </a:extLst>
                      </a:blip>
                      <a:srcRect/>
                      <a:stretch>
                        <a:fillRect/>
                      </a:stretch>
                    </p:blipFill>
                    <p:spPr bwMode="auto">
                      <a:xfrm>
                        <a:off x="7773988" y="1857375"/>
                        <a:ext cx="401637" cy="374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37" name="Object 17"/>
          <p:cNvGraphicFramePr>
            <a:graphicFrameLocks noChangeAspect="1"/>
          </p:cNvGraphicFramePr>
          <p:nvPr/>
        </p:nvGraphicFramePr>
        <p:xfrm>
          <a:off x="8328025" y="1857375"/>
          <a:ext cx="401638" cy="374650"/>
        </p:xfrm>
        <a:graphic>
          <a:graphicData uri="http://schemas.openxmlformats.org/presentationml/2006/ole">
            <mc:AlternateContent xmlns:mc="http://schemas.openxmlformats.org/markup-compatibility/2006">
              <mc:Choice xmlns:v="urn:schemas-microsoft-com:vml" Requires="v">
                <p:oleObj spid="_x0000_s1320" name="Equation" r:id="rId34" imgW="190440" imgH="177480" progId="Equation.DSMT4">
                  <p:embed/>
                </p:oleObj>
              </mc:Choice>
              <mc:Fallback>
                <p:oleObj name="Equation" r:id="rId34" imgW="190440" imgH="177480" progId="Equation.DSMT4">
                  <p:embed/>
                  <p:pic>
                    <p:nvPicPr>
                      <p:cNvPr id="0" name="Object 17"/>
                      <p:cNvPicPr>
                        <a:picLocks noChangeAspect="1" noChangeArrowheads="1"/>
                      </p:cNvPicPr>
                      <p:nvPr/>
                    </p:nvPicPr>
                    <p:blipFill>
                      <a:blip r:embed="rId35">
                        <a:extLst>
                          <a:ext uri="{28A0092B-C50C-407E-A947-70E740481C1C}">
                            <a14:useLocalDpi xmlns:a14="http://schemas.microsoft.com/office/drawing/2010/main" val="0"/>
                          </a:ext>
                        </a:extLst>
                      </a:blip>
                      <a:srcRect/>
                      <a:stretch>
                        <a:fillRect/>
                      </a:stretch>
                    </p:blipFill>
                    <p:spPr bwMode="auto">
                      <a:xfrm>
                        <a:off x="8328025" y="1857375"/>
                        <a:ext cx="401638" cy="374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38" name="Object 18"/>
          <p:cNvGraphicFramePr>
            <a:graphicFrameLocks noChangeAspect="1"/>
          </p:cNvGraphicFramePr>
          <p:nvPr/>
        </p:nvGraphicFramePr>
        <p:xfrm>
          <a:off x="273050" y="2286000"/>
          <a:ext cx="401638" cy="374650"/>
        </p:xfrm>
        <a:graphic>
          <a:graphicData uri="http://schemas.openxmlformats.org/presentationml/2006/ole">
            <mc:AlternateContent xmlns:mc="http://schemas.openxmlformats.org/markup-compatibility/2006">
              <mc:Choice xmlns:v="urn:schemas-microsoft-com:vml" Requires="v">
                <p:oleObj spid="_x0000_s1321" name="Equation" r:id="rId36" imgW="190440" imgH="177480" progId="Equation.DSMT4">
                  <p:embed/>
                </p:oleObj>
              </mc:Choice>
              <mc:Fallback>
                <p:oleObj name="Equation" r:id="rId36" imgW="190440" imgH="177480" progId="Equation.DSMT4">
                  <p:embed/>
                  <p:pic>
                    <p:nvPicPr>
                      <p:cNvPr id="0" name="Object 18"/>
                      <p:cNvPicPr>
                        <a:picLocks noChangeAspect="1" noChangeArrowheads="1"/>
                      </p:cNvPicPr>
                      <p:nvPr/>
                    </p:nvPicPr>
                    <p:blipFill>
                      <a:blip r:embed="rId37">
                        <a:extLst>
                          <a:ext uri="{28A0092B-C50C-407E-A947-70E740481C1C}">
                            <a14:useLocalDpi xmlns:a14="http://schemas.microsoft.com/office/drawing/2010/main" val="0"/>
                          </a:ext>
                        </a:extLst>
                      </a:blip>
                      <a:srcRect/>
                      <a:stretch>
                        <a:fillRect/>
                      </a:stretch>
                    </p:blipFill>
                    <p:spPr bwMode="auto">
                      <a:xfrm>
                        <a:off x="273050" y="2286000"/>
                        <a:ext cx="401638" cy="374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39" name="Object 19"/>
          <p:cNvGraphicFramePr>
            <a:graphicFrameLocks noChangeAspect="1"/>
          </p:cNvGraphicFramePr>
          <p:nvPr/>
        </p:nvGraphicFramePr>
        <p:xfrm>
          <a:off x="827088" y="2286000"/>
          <a:ext cx="401637" cy="374650"/>
        </p:xfrm>
        <a:graphic>
          <a:graphicData uri="http://schemas.openxmlformats.org/presentationml/2006/ole">
            <mc:AlternateContent xmlns:mc="http://schemas.openxmlformats.org/markup-compatibility/2006">
              <mc:Choice xmlns:v="urn:schemas-microsoft-com:vml" Requires="v">
                <p:oleObj spid="_x0000_s1322" name="Equation" r:id="rId38" imgW="190440" imgH="177480" progId="Equation.DSMT4">
                  <p:embed/>
                </p:oleObj>
              </mc:Choice>
              <mc:Fallback>
                <p:oleObj name="Equation" r:id="rId38" imgW="190440" imgH="177480" progId="Equation.DSMT4">
                  <p:embed/>
                  <p:pic>
                    <p:nvPicPr>
                      <p:cNvPr id="0" name="Object 19"/>
                      <p:cNvPicPr>
                        <a:picLocks noChangeAspect="1" noChangeArrowheads="1"/>
                      </p:cNvPicPr>
                      <p:nvPr/>
                    </p:nvPicPr>
                    <p:blipFill>
                      <a:blip r:embed="rId39">
                        <a:extLst>
                          <a:ext uri="{28A0092B-C50C-407E-A947-70E740481C1C}">
                            <a14:useLocalDpi xmlns:a14="http://schemas.microsoft.com/office/drawing/2010/main" val="0"/>
                          </a:ext>
                        </a:extLst>
                      </a:blip>
                      <a:srcRect/>
                      <a:stretch>
                        <a:fillRect/>
                      </a:stretch>
                    </p:blipFill>
                    <p:spPr bwMode="auto">
                      <a:xfrm>
                        <a:off x="827088" y="2286000"/>
                        <a:ext cx="401637" cy="374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40" name="Object 20"/>
          <p:cNvGraphicFramePr>
            <a:graphicFrameLocks noChangeAspect="1"/>
          </p:cNvGraphicFramePr>
          <p:nvPr/>
        </p:nvGraphicFramePr>
        <p:xfrm>
          <a:off x="1330325" y="2286000"/>
          <a:ext cx="428625" cy="374650"/>
        </p:xfrm>
        <a:graphic>
          <a:graphicData uri="http://schemas.openxmlformats.org/presentationml/2006/ole">
            <mc:AlternateContent xmlns:mc="http://schemas.openxmlformats.org/markup-compatibility/2006">
              <mc:Choice xmlns:v="urn:schemas-microsoft-com:vml" Requires="v">
                <p:oleObj spid="_x0000_s1323" name="Equation" r:id="rId40" imgW="203040" imgH="177480" progId="Equation.DSMT4">
                  <p:embed/>
                </p:oleObj>
              </mc:Choice>
              <mc:Fallback>
                <p:oleObj name="Equation" r:id="rId40" imgW="203040" imgH="177480" progId="Equation.DSMT4">
                  <p:embed/>
                  <p:pic>
                    <p:nvPicPr>
                      <p:cNvPr id="0" name="Object 20"/>
                      <p:cNvPicPr>
                        <a:picLocks noChangeAspect="1" noChangeArrowheads="1"/>
                      </p:cNvPicPr>
                      <p:nvPr/>
                    </p:nvPicPr>
                    <p:blipFill>
                      <a:blip r:embed="rId41">
                        <a:extLst>
                          <a:ext uri="{28A0092B-C50C-407E-A947-70E740481C1C}">
                            <a14:useLocalDpi xmlns:a14="http://schemas.microsoft.com/office/drawing/2010/main" val="0"/>
                          </a:ext>
                        </a:extLst>
                      </a:blip>
                      <a:srcRect/>
                      <a:stretch>
                        <a:fillRect/>
                      </a:stretch>
                    </p:blipFill>
                    <p:spPr bwMode="auto">
                      <a:xfrm>
                        <a:off x="1330325" y="2286000"/>
                        <a:ext cx="428625" cy="374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41" name="Object 21"/>
          <p:cNvGraphicFramePr>
            <a:graphicFrameLocks noChangeAspect="1"/>
          </p:cNvGraphicFramePr>
          <p:nvPr/>
        </p:nvGraphicFramePr>
        <p:xfrm>
          <a:off x="1911350" y="2286000"/>
          <a:ext cx="374650" cy="374650"/>
        </p:xfrm>
        <a:graphic>
          <a:graphicData uri="http://schemas.openxmlformats.org/presentationml/2006/ole">
            <mc:AlternateContent xmlns:mc="http://schemas.openxmlformats.org/markup-compatibility/2006">
              <mc:Choice xmlns:v="urn:schemas-microsoft-com:vml" Requires="v">
                <p:oleObj spid="_x0000_s1324" name="Equation" r:id="rId42" imgW="177480" imgH="177480" progId="Equation.DSMT4">
                  <p:embed/>
                </p:oleObj>
              </mc:Choice>
              <mc:Fallback>
                <p:oleObj name="Equation" r:id="rId42" imgW="177480" imgH="177480" progId="Equation.DSMT4">
                  <p:embed/>
                  <p:pic>
                    <p:nvPicPr>
                      <p:cNvPr id="0" name="Object 21"/>
                      <p:cNvPicPr>
                        <a:picLocks noChangeAspect="1" noChangeArrowheads="1"/>
                      </p:cNvPicPr>
                      <p:nvPr/>
                    </p:nvPicPr>
                    <p:blipFill>
                      <a:blip r:embed="rId43">
                        <a:extLst>
                          <a:ext uri="{28A0092B-C50C-407E-A947-70E740481C1C}">
                            <a14:useLocalDpi xmlns:a14="http://schemas.microsoft.com/office/drawing/2010/main" val="0"/>
                          </a:ext>
                        </a:extLst>
                      </a:blip>
                      <a:srcRect/>
                      <a:stretch>
                        <a:fillRect/>
                      </a:stretch>
                    </p:blipFill>
                    <p:spPr bwMode="auto">
                      <a:xfrm>
                        <a:off x="1911350" y="2286000"/>
                        <a:ext cx="374650" cy="374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42" name="Object 22"/>
          <p:cNvGraphicFramePr>
            <a:graphicFrameLocks noChangeAspect="1"/>
          </p:cNvGraphicFramePr>
          <p:nvPr/>
        </p:nvGraphicFramePr>
        <p:xfrm>
          <a:off x="2403475" y="2286000"/>
          <a:ext cx="427038" cy="374650"/>
        </p:xfrm>
        <a:graphic>
          <a:graphicData uri="http://schemas.openxmlformats.org/presentationml/2006/ole">
            <mc:AlternateContent xmlns:mc="http://schemas.openxmlformats.org/markup-compatibility/2006">
              <mc:Choice xmlns:v="urn:schemas-microsoft-com:vml" Requires="v">
                <p:oleObj spid="_x0000_s1325" name="Equation" r:id="rId44" imgW="203040" imgH="177480" progId="Equation.DSMT4">
                  <p:embed/>
                </p:oleObj>
              </mc:Choice>
              <mc:Fallback>
                <p:oleObj name="Equation" r:id="rId44" imgW="203040" imgH="177480" progId="Equation.DSMT4">
                  <p:embed/>
                  <p:pic>
                    <p:nvPicPr>
                      <p:cNvPr id="0" name="Object 22"/>
                      <p:cNvPicPr>
                        <a:picLocks noChangeAspect="1" noChangeArrowheads="1"/>
                      </p:cNvPicPr>
                      <p:nvPr/>
                    </p:nvPicPr>
                    <p:blipFill>
                      <a:blip r:embed="rId45">
                        <a:extLst>
                          <a:ext uri="{28A0092B-C50C-407E-A947-70E740481C1C}">
                            <a14:useLocalDpi xmlns:a14="http://schemas.microsoft.com/office/drawing/2010/main" val="0"/>
                          </a:ext>
                        </a:extLst>
                      </a:blip>
                      <a:srcRect/>
                      <a:stretch>
                        <a:fillRect/>
                      </a:stretch>
                    </p:blipFill>
                    <p:spPr bwMode="auto">
                      <a:xfrm>
                        <a:off x="2403475" y="2286000"/>
                        <a:ext cx="427038" cy="374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43" name="Object 23"/>
          <p:cNvGraphicFramePr>
            <a:graphicFrameLocks noChangeAspect="1"/>
          </p:cNvGraphicFramePr>
          <p:nvPr/>
        </p:nvGraphicFramePr>
        <p:xfrm>
          <a:off x="2955925" y="2286000"/>
          <a:ext cx="428625" cy="374650"/>
        </p:xfrm>
        <a:graphic>
          <a:graphicData uri="http://schemas.openxmlformats.org/presentationml/2006/ole">
            <mc:AlternateContent xmlns:mc="http://schemas.openxmlformats.org/markup-compatibility/2006">
              <mc:Choice xmlns:v="urn:schemas-microsoft-com:vml" Requires="v">
                <p:oleObj spid="_x0000_s1326" name="Equation" r:id="rId46" imgW="203040" imgH="177480" progId="Equation.DSMT4">
                  <p:embed/>
                </p:oleObj>
              </mc:Choice>
              <mc:Fallback>
                <p:oleObj name="Equation" r:id="rId46" imgW="203040" imgH="177480" progId="Equation.DSMT4">
                  <p:embed/>
                  <p:pic>
                    <p:nvPicPr>
                      <p:cNvPr id="0" name="Object 23"/>
                      <p:cNvPicPr>
                        <a:picLocks noChangeAspect="1" noChangeArrowheads="1"/>
                      </p:cNvPicPr>
                      <p:nvPr/>
                    </p:nvPicPr>
                    <p:blipFill>
                      <a:blip r:embed="rId47">
                        <a:extLst>
                          <a:ext uri="{28A0092B-C50C-407E-A947-70E740481C1C}">
                            <a14:useLocalDpi xmlns:a14="http://schemas.microsoft.com/office/drawing/2010/main" val="0"/>
                          </a:ext>
                        </a:extLst>
                      </a:blip>
                      <a:srcRect/>
                      <a:stretch>
                        <a:fillRect/>
                      </a:stretch>
                    </p:blipFill>
                    <p:spPr bwMode="auto">
                      <a:xfrm>
                        <a:off x="2955925" y="2286000"/>
                        <a:ext cx="428625" cy="374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44" name="Object 24"/>
          <p:cNvGraphicFramePr>
            <a:graphicFrameLocks noChangeAspect="1"/>
          </p:cNvGraphicFramePr>
          <p:nvPr/>
        </p:nvGraphicFramePr>
        <p:xfrm>
          <a:off x="3500438" y="2286000"/>
          <a:ext cx="374650" cy="374650"/>
        </p:xfrm>
        <a:graphic>
          <a:graphicData uri="http://schemas.openxmlformats.org/presentationml/2006/ole">
            <mc:AlternateContent xmlns:mc="http://schemas.openxmlformats.org/markup-compatibility/2006">
              <mc:Choice xmlns:v="urn:schemas-microsoft-com:vml" Requires="v">
                <p:oleObj spid="_x0000_s1327" name="Equation" r:id="rId48" imgW="177480" imgH="177480" progId="Equation.DSMT4">
                  <p:embed/>
                </p:oleObj>
              </mc:Choice>
              <mc:Fallback>
                <p:oleObj name="Equation" r:id="rId48" imgW="177480" imgH="177480" progId="Equation.DSMT4">
                  <p:embed/>
                  <p:pic>
                    <p:nvPicPr>
                      <p:cNvPr id="0" name="Object 2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00438" y="2286000"/>
                        <a:ext cx="374650" cy="374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45" name="Object 25"/>
          <p:cNvGraphicFramePr>
            <a:graphicFrameLocks noChangeAspect="1"/>
          </p:cNvGraphicFramePr>
          <p:nvPr/>
        </p:nvGraphicFramePr>
        <p:xfrm>
          <a:off x="4027488" y="2286000"/>
          <a:ext cx="428625" cy="374650"/>
        </p:xfrm>
        <a:graphic>
          <a:graphicData uri="http://schemas.openxmlformats.org/presentationml/2006/ole">
            <mc:AlternateContent xmlns:mc="http://schemas.openxmlformats.org/markup-compatibility/2006">
              <mc:Choice xmlns:v="urn:schemas-microsoft-com:vml" Requires="v">
                <p:oleObj spid="_x0000_s1328" name="Equation" r:id="rId49" imgW="203040" imgH="177480" progId="Equation.DSMT4">
                  <p:embed/>
                </p:oleObj>
              </mc:Choice>
              <mc:Fallback>
                <p:oleObj name="Equation" r:id="rId49" imgW="203040" imgH="177480" progId="Equation.DSMT4">
                  <p:embed/>
                  <p:pic>
                    <p:nvPicPr>
                      <p:cNvPr id="0" name="Object 25"/>
                      <p:cNvPicPr>
                        <a:picLocks noChangeAspect="1" noChangeArrowheads="1"/>
                      </p:cNvPicPr>
                      <p:nvPr/>
                    </p:nvPicPr>
                    <p:blipFill>
                      <a:blip r:embed="rId50">
                        <a:extLst>
                          <a:ext uri="{28A0092B-C50C-407E-A947-70E740481C1C}">
                            <a14:useLocalDpi xmlns:a14="http://schemas.microsoft.com/office/drawing/2010/main" val="0"/>
                          </a:ext>
                        </a:extLst>
                      </a:blip>
                      <a:srcRect/>
                      <a:stretch>
                        <a:fillRect/>
                      </a:stretch>
                    </p:blipFill>
                    <p:spPr bwMode="auto">
                      <a:xfrm>
                        <a:off x="4027488" y="2286000"/>
                        <a:ext cx="428625" cy="374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46" name="Object 26"/>
          <p:cNvGraphicFramePr>
            <a:graphicFrameLocks noChangeAspect="1"/>
          </p:cNvGraphicFramePr>
          <p:nvPr/>
        </p:nvGraphicFramePr>
        <p:xfrm>
          <a:off x="4545013" y="2286000"/>
          <a:ext cx="428625" cy="374650"/>
        </p:xfrm>
        <a:graphic>
          <a:graphicData uri="http://schemas.openxmlformats.org/presentationml/2006/ole">
            <mc:AlternateContent xmlns:mc="http://schemas.openxmlformats.org/markup-compatibility/2006">
              <mc:Choice xmlns:v="urn:schemas-microsoft-com:vml" Requires="v">
                <p:oleObj spid="_x0000_s1329" name="Equation" r:id="rId51" imgW="203040" imgH="177480" progId="Equation.DSMT4">
                  <p:embed/>
                </p:oleObj>
              </mc:Choice>
              <mc:Fallback>
                <p:oleObj name="Equation" r:id="rId51" imgW="203040" imgH="177480" progId="Equation.DSMT4">
                  <p:embed/>
                  <p:pic>
                    <p:nvPicPr>
                      <p:cNvPr id="0" name="Object 26"/>
                      <p:cNvPicPr>
                        <a:picLocks noChangeAspect="1" noChangeArrowheads="1"/>
                      </p:cNvPicPr>
                      <p:nvPr/>
                    </p:nvPicPr>
                    <p:blipFill>
                      <a:blip r:embed="rId52">
                        <a:extLst>
                          <a:ext uri="{28A0092B-C50C-407E-A947-70E740481C1C}">
                            <a14:useLocalDpi xmlns:a14="http://schemas.microsoft.com/office/drawing/2010/main" val="0"/>
                          </a:ext>
                        </a:extLst>
                      </a:blip>
                      <a:srcRect/>
                      <a:stretch>
                        <a:fillRect/>
                      </a:stretch>
                    </p:blipFill>
                    <p:spPr bwMode="auto">
                      <a:xfrm>
                        <a:off x="4545013" y="2286000"/>
                        <a:ext cx="428625" cy="374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47" name="Object 27"/>
          <p:cNvGraphicFramePr>
            <a:graphicFrameLocks noChangeAspect="1"/>
          </p:cNvGraphicFramePr>
          <p:nvPr/>
        </p:nvGraphicFramePr>
        <p:xfrm>
          <a:off x="5126038" y="2286000"/>
          <a:ext cx="374650" cy="374650"/>
        </p:xfrm>
        <a:graphic>
          <a:graphicData uri="http://schemas.openxmlformats.org/presentationml/2006/ole">
            <mc:AlternateContent xmlns:mc="http://schemas.openxmlformats.org/markup-compatibility/2006">
              <mc:Choice xmlns:v="urn:schemas-microsoft-com:vml" Requires="v">
                <p:oleObj spid="_x0000_s1330" name="Equation" r:id="rId53" imgW="177480" imgH="177480" progId="Equation.DSMT4">
                  <p:embed/>
                </p:oleObj>
              </mc:Choice>
              <mc:Fallback>
                <p:oleObj name="Equation" r:id="rId53" imgW="177480" imgH="177480" progId="Equation.DSMT4">
                  <p:embed/>
                  <p:pic>
                    <p:nvPicPr>
                      <p:cNvPr id="0" name="Object 27"/>
                      <p:cNvPicPr>
                        <a:picLocks noChangeAspect="1" noChangeArrowheads="1"/>
                      </p:cNvPicPr>
                      <p:nvPr/>
                    </p:nvPicPr>
                    <p:blipFill>
                      <a:blip r:embed="rId54">
                        <a:extLst>
                          <a:ext uri="{28A0092B-C50C-407E-A947-70E740481C1C}">
                            <a14:useLocalDpi xmlns:a14="http://schemas.microsoft.com/office/drawing/2010/main" val="0"/>
                          </a:ext>
                        </a:extLst>
                      </a:blip>
                      <a:srcRect/>
                      <a:stretch>
                        <a:fillRect/>
                      </a:stretch>
                    </p:blipFill>
                    <p:spPr bwMode="auto">
                      <a:xfrm>
                        <a:off x="5126038" y="2286000"/>
                        <a:ext cx="374650" cy="374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48" name="Object 28"/>
          <p:cNvGraphicFramePr>
            <a:graphicFrameLocks noChangeAspect="1"/>
          </p:cNvGraphicFramePr>
          <p:nvPr/>
        </p:nvGraphicFramePr>
        <p:xfrm>
          <a:off x="5616575" y="2286000"/>
          <a:ext cx="428625" cy="374650"/>
        </p:xfrm>
        <a:graphic>
          <a:graphicData uri="http://schemas.openxmlformats.org/presentationml/2006/ole">
            <mc:AlternateContent xmlns:mc="http://schemas.openxmlformats.org/markup-compatibility/2006">
              <mc:Choice xmlns:v="urn:schemas-microsoft-com:vml" Requires="v">
                <p:oleObj spid="_x0000_s1331" name="Equation" r:id="rId55" imgW="203040" imgH="177480" progId="Equation.DSMT4">
                  <p:embed/>
                </p:oleObj>
              </mc:Choice>
              <mc:Fallback>
                <p:oleObj name="Equation" r:id="rId55" imgW="203040" imgH="177480" progId="Equation.DSMT4">
                  <p:embed/>
                  <p:pic>
                    <p:nvPicPr>
                      <p:cNvPr id="0" name="Object 28"/>
                      <p:cNvPicPr>
                        <a:picLocks noChangeAspect="1" noChangeArrowheads="1"/>
                      </p:cNvPicPr>
                      <p:nvPr/>
                    </p:nvPicPr>
                    <p:blipFill>
                      <a:blip r:embed="rId56">
                        <a:extLst>
                          <a:ext uri="{28A0092B-C50C-407E-A947-70E740481C1C}">
                            <a14:useLocalDpi xmlns:a14="http://schemas.microsoft.com/office/drawing/2010/main" val="0"/>
                          </a:ext>
                        </a:extLst>
                      </a:blip>
                      <a:srcRect/>
                      <a:stretch>
                        <a:fillRect/>
                      </a:stretch>
                    </p:blipFill>
                    <p:spPr bwMode="auto">
                      <a:xfrm>
                        <a:off x="5616575" y="2286000"/>
                        <a:ext cx="428625" cy="374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49" name="Object 29"/>
          <p:cNvGraphicFramePr>
            <a:graphicFrameLocks noChangeAspect="1"/>
          </p:cNvGraphicFramePr>
          <p:nvPr/>
        </p:nvGraphicFramePr>
        <p:xfrm>
          <a:off x="6184900" y="2298700"/>
          <a:ext cx="401638" cy="347663"/>
        </p:xfrm>
        <a:graphic>
          <a:graphicData uri="http://schemas.openxmlformats.org/presentationml/2006/ole">
            <mc:AlternateContent xmlns:mc="http://schemas.openxmlformats.org/markup-compatibility/2006">
              <mc:Choice xmlns:v="urn:schemas-microsoft-com:vml" Requires="v">
                <p:oleObj spid="_x0000_s1332" name="Equation" r:id="rId57" imgW="190440" imgH="164880" progId="Equation.DSMT4">
                  <p:embed/>
                </p:oleObj>
              </mc:Choice>
              <mc:Fallback>
                <p:oleObj name="Equation" r:id="rId57" imgW="190440" imgH="164880" progId="Equation.DSMT4">
                  <p:embed/>
                  <p:pic>
                    <p:nvPicPr>
                      <p:cNvPr id="0" name="Object 29"/>
                      <p:cNvPicPr>
                        <a:picLocks noChangeAspect="1" noChangeArrowheads="1"/>
                      </p:cNvPicPr>
                      <p:nvPr/>
                    </p:nvPicPr>
                    <p:blipFill>
                      <a:blip r:embed="rId58">
                        <a:extLst>
                          <a:ext uri="{28A0092B-C50C-407E-A947-70E740481C1C}">
                            <a14:useLocalDpi xmlns:a14="http://schemas.microsoft.com/office/drawing/2010/main" val="0"/>
                          </a:ext>
                        </a:extLst>
                      </a:blip>
                      <a:srcRect/>
                      <a:stretch>
                        <a:fillRect/>
                      </a:stretch>
                    </p:blipFill>
                    <p:spPr bwMode="auto">
                      <a:xfrm>
                        <a:off x="6184900" y="2298700"/>
                        <a:ext cx="401638" cy="3476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50" name="Object 30"/>
          <p:cNvGraphicFramePr>
            <a:graphicFrameLocks noChangeAspect="1"/>
          </p:cNvGraphicFramePr>
          <p:nvPr/>
        </p:nvGraphicFramePr>
        <p:xfrm>
          <a:off x="6688138" y="2286000"/>
          <a:ext cx="428625" cy="374650"/>
        </p:xfrm>
        <a:graphic>
          <a:graphicData uri="http://schemas.openxmlformats.org/presentationml/2006/ole">
            <mc:AlternateContent xmlns:mc="http://schemas.openxmlformats.org/markup-compatibility/2006">
              <mc:Choice xmlns:v="urn:schemas-microsoft-com:vml" Requires="v">
                <p:oleObj spid="_x0000_s1333" name="Equation" r:id="rId59" imgW="203040" imgH="177480" progId="Equation.DSMT4">
                  <p:embed/>
                </p:oleObj>
              </mc:Choice>
              <mc:Fallback>
                <p:oleObj name="Equation" r:id="rId59" imgW="203040" imgH="177480" progId="Equation.DSMT4">
                  <p:embed/>
                  <p:pic>
                    <p:nvPicPr>
                      <p:cNvPr id="0" name="Object 30"/>
                      <p:cNvPicPr>
                        <a:picLocks noChangeAspect="1" noChangeArrowheads="1"/>
                      </p:cNvPicPr>
                      <p:nvPr/>
                    </p:nvPicPr>
                    <p:blipFill>
                      <a:blip r:embed="rId60">
                        <a:extLst>
                          <a:ext uri="{28A0092B-C50C-407E-A947-70E740481C1C}">
                            <a14:useLocalDpi xmlns:a14="http://schemas.microsoft.com/office/drawing/2010/main" val="0"/>
                          </a:ext>
                        </a:extLst>
                      </a:blip>
                      <a:srcRect/>
                      <a:stretch>
                        <a:fillRect/>
                      </a:stretch>
                    </p:blipFill>
                    <p:spPr bwMode="auto">
                      <a:xfrm>
                        <a:off x="6688138" y="2286000"/>
                        <a:ext cx="428625" cy="374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51" name="Object 31"/>
          <p:cNvGraphicFramePr>
            <a:graphicFrameLocks noChangeAspect="1"/>
          </p:cNvGraphicFramePr>
          <p:nvPr/>
        </p:nvGraphicFramePr>
        <p:xfrm>
          <a:off x="7256463" y="2286000"/>
          <a:ext cx="401637" cy="374650"/>
        </p:xfrm>
        <a:graphic>
          <a:graphicData uri="http://schemas.openxmlformats.org/presentationml/2006/ole">
            <mc:AlternateContent xmlns:mc="http://schemas.openxmlformats.org/markup-compatibility/2006">
              <mc:Choice xmlns:v="urn:schemas-microsoft-com:vml" Requires="v">
                <p:oleObj spid="_x0000_s1334" name="Equation" r:id="rId61" imgW="190440" imgH="177480" progId="Equation.DSMT4">
                  <p:embed/>
                </p:oleObj>
              </mc:Choice>
              <mc:Fallback>
                <p:oleObj name="Equation" r:id="rId61" imgW="190440" imgH="177480" progId="Equation.DSMT4">
                  <p:embed/>
                  <p:pic>
                    <p:nvPicPr>
                      <p:cNvPr id="0" name="Object 31"/>
                      <p:cNvPicPr>
                        <a:picLocks noChangeAspect="1" noChangeArrowheads="1"/>
                      </p:cNvPicPr>
                      <p:nvPr/>
                    </p:nvPicPr>
                    <p:blipFill>
                      <a:blip r:embed="rId62">
                        <a:extLst>
                          <a:ext uri="{28A0092B-C50C-407E-A947-70E740481C1C}">
                            <a14:useLocalDpi xmlns:a14="http://schemas.microsoft.com/office/drawing/2010/main" val="0"/>
                          </a:ext>
                        </a:extLst>
                      </a:blip>
                      <a:srcRect/>
                      <a:stretch>
                        <a:fillRect/>
                      </a:stretch>
                    </p:blipFill>
                    <p:spPr bwMode="auto">
                      <a:xfrm>
                        <a:off x="7256463" y="2286000"/>
                        <a:ext cx="401637" cy="374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52" name="Object 32"/>
          <p:cNvGraphicFramePr>
            <a:graphicFrameLocks noChangeAspect="1"/>
          </p:cNvGraphicFramePr>
          <p:nvPr/>
        </p:nvGraphicFramePr>
        <p:xfrm>
          <a:off x="7786688" y="2286000"/>
          <a:ext cx="374650" cy="374650"/>
        </p:xfrm>
        <a:graphic>
          <a:graphicData uri="http://schemas.openxmlformats.org/presentationml/2006/ole">
            <mc:AlternateContent xmlns:mc="http://schemas.openxmlformats.org/markup-compatibility/2006">
              <mc:Choice xmlns:v="urn:schemas-microsoft-com:vml" Requires="v">
                <p:oleObj spid="_x0000_s1335" name="Equation" r:id="rId63" imgW="177480" imgH="177480" progId="Equation.DSMT4">
                  <p:embed/>
                </p:oleObj>
              </mc:Choice>
              <mc:Fallback>
                <p:oleObj name="Equation" r:id="rId63" imgW="177480" imgH="177480" progId="Equation.DSMT4">
                  <p:embed/>
                  <p:pic>
                    <p:nvPicPr>
                      <p:cNvPr id="0" name="Object 32"/>
                      <p:cNvPicPr>
                        <a:picLocks noChangeAspect="1" noChangeArrowheads="1"/>
                      </p:cNvPicPr>
                      <p:nvPr/>
                    </p:nvPicPr>
                    <p:blipFill>
                      <a:blip r:embed="rId64">
                        <a:extLst>
                          <a:ext uri="{28A0092B-C50C-407E-A947-70E740481C1C}">
                            <a14:useLocalDpi xmlns:a14="http://schemas.microsoft.com/office/drawing/2010/main" val="0"/>
                          </a:ext>
                        </a:extLst>
                      </a:blip>
                      <a:srcRect/>
                      <a:stretch>
                        <a:fillRect/>
                      </a:stretch>
                    </p:blipFill>
                    <p:spPr bwMode="auto">
                      <a:xfrm>
                        <a:off x="7786688" y="2286000"/>
                        <a:ext cx="374650" cy="374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53" name="Object 33"/>
          <p:cNvGraphicFramePr>
            <a:graphicFrameLocks noChangeAspect="1"/>
          </p:cNvGraphicFramePr>
          <p:nvPr/>
        </p:nvGraphicFramePr>
        <p:xfrm>
          <a:off x="8328025" y="2286000"/>
          <a:ext cx="401638" cy="374650"/>
        </p:xfrm>
        <a:graphic>
          <a:graphicData uri="http://schemas.openxmlformats.org/presentationml/2006/ole">
            <mc:AlternateContent xmlns:mc="http://schemas.openxmlformats.org/markup-compatibility/2006">
              <mc:Choice xmlns:v="urn:schemas-microsoft-com:vml" Requires="v">
                <p:oleObj spid="_x0000_s1336" name="Equation" r:id="rId65" imgW="190440" imgH="177480" progId="Equation.DSMT4">
                  <p:embed/>
                </p:oleObj>
              </mc:Choice>
              <mc:Fallback>
                <p:oleObj name="Equation" r:id="rId65" imgW="190440" imgH="177480" progId="Equation.DSMT4">
                  <p:embed/>
                  <p:pic>
                    <p:nvPicPr>
                      <p:cNvPr id="0" name="Object 33"/>
                      <p:cNvPicPr>
                        <a:picLocks noChangeAspect="1" noChangeArrowheads="1"/>
                      </p:cNvPicPr>
                      <p:nvPr/>
                    </p:nvPicPr>
                    <p:blipFill>
                      <a:blip r:embed="rId66">
                        <a:extLst>
                          <a:ext uri="{28A0092B-C50C-407E-A947-70E740481C1C}">
                            <a14:useLocalDpi xmlns:a14="http://schemas.microsoft.com/office/drawing/2010/main" val="0"/>
                          </a:ext>
                        </a:extLst>
                      </a:blip>
                      <a:srcRect/>
                      <a:stretch>
                        <a:fillRect/>
                      </a:stretch>
                    </p:blipFill>
                    <p:spPr bwMode="auto">
                      <a:xfrm>
                        <a:off x="8328025" y="2286000"/>
                        <a:ext cx="401638" cy="374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6" name="TextBox 35"/>
          <p:cNvSpPr txBox="1">
            <a:spLocks noChangeArrowheads="1"/>
          </p:cNvSpPr>
          <p:nvPr/>
        </p:nvSpPr>
        <p:spPr bwMode="auto">
          <a:xfrm>
            <a:off x="214313" y="2894013"/>
            <a:ext cx="2630487" cy="677862"/>
          </a:xfrm>
          <a:prstGeom prst="rect">
            <a:avLst/>
          </a:prstGeom>
          <a:noFill/>
          <a:ln w="9525">
            <a:noFill/>
            <a:miter lim="800000"/>
            <a:headEnd/>
            <a:tailEnd/>
          </a:ln>
        </p:spPr>
        <p:txBody>
          <a:bodyPr wrap="none">
            <a:spAutoFit/>
          </a:bodyPr>
          <a:lstStyle/>
          <a:p>
            <a:r>
              <a:rPr lang="en-CA" sz="1900" b="1">
                <a:solidFill>
                  <a:srgbClr val="FF0000"/>
                </a:solidFill>
                <a:latin typeface="Century Schoolbook" pitchFamily="18" charset="0"/>
              </a:rPr>
              <a:t>Take the tens digit </a:t>
            </a:r>
            <a:br>
              <a:rPr lang="en-CA" sz="1900" b="1">
                <a:solidFill>
                  <a:srgbClr val="FF0000"/>
                </a:solidFill>
                <a:latin typeface="Century Schoolbook" pitchFamily="18" charset="0"/>
              </a:rPr>
            </a:br>
            <a:r>
              <a:rPr lang="en-CA" sz="1900" b="1">
                <a:solidFill>
                  <a:srgbClr val="FF0000"/>
                </a:solidFill>
                <a:latin typeface="Century Schoolbook" pitchFamily="18" charset="0"/>
              </a:rPr>
              <a:t>to form the stem</a:t>
            </a:r>
          </a:p>
        </p:txBody>
      </p:sp>
      <p:graphicFrame>
        <p:nvGraphicFramePr>
          <p:cNvPr id="37" name="Object 34"/>
          <p:cNvGraphicFramePr>
            <a:graphicFrameLocks noChangeAspect="1"/>
          </p:cNvGraphicFramePr>
          <p:nvPr/>
        </p:nvGraphicFramePr>
        <p:xfrm>
          <a:off x="3357563" y="3230563"/>
          <a:ext cx="298450" cy="555625"/>
        </p:xfrm>
        <a:graphic>
          <a:graphicData uri="http://schemas.openxmlformats.org/presentationml/2006/ole">
            <mc:AlternateContent xmlns:mc="http://schemas.openxmlformats.org/markup-compatibility/2006">
              <mc:Choice xmlns:v="urn:schemas-microsoft-com:vml" Requires="v">
                <p:oleObj spid="_x0000_s1337" name="Equation" r:id="rId67" imgW="88560" imgH="164880" progId="Equation.DSMT4">
                  <p:embed/>
                </p:oleObj>
              </mc:Choice>
              <mc:Fallback>
                <p:oleObj name="Equation" r:id="rId67" imgW="88560" imgH="164880" progId="Equation.DSMT4">
                  <p:embed/>
                  <p:pic>
                    <p:nvPicPr>
                      <p:cNvPr id="0" name="Object 34"/>
                      <p:cNvPicPr>
                        <a:picLocks noChangeAspect="1" noChangeArrowheads="1"/>
                      </p:cNvPicPr>
                      <p:nvPr/>
                    </p:nvPicPr>
                    <p:blipFill>
                      <a:blip r:embed="rId68">
                        <a:extLst>
                          <a:ext uri="{28A0092B-C50C-407E-A947-70E740481C1C}">
                            <a14:useLocalDpi xmlns:a14="http://schemas.microsoft.com/office/drawing/2010/main" val="0"/>
                          </a:ext>
                        </a:extLst>
                      </a:blip>
                      <a:srcRect/>
                      <a:stretch>
                        <a:fillRect/>
                      </a:stretch>
                    </p:blipFill>
                    <p:spPr bwMode="auto">
                      <a:xfrm>
                        <a:off x="3357563" y="3230563"/>
                        <a:ext cx="298450" cy="5556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8" name="Object 35"/>
          <p:cNvGraphicFramePr>
            <a:graphicFrameLocks noChangeAspect="1"/>
          </p:cNvGraphicFramePr>
          <p:nvPr/>
        </p:nvGraphicFramePr>
        <p:xfrm>
          <a:off x="3303588" y="3857625"/>
          <a:ext cx="427037" cy="555625"/>
        </p:xfrm>
        <a:graphic>
          <a:graphicData uri="http://schemas.openxmlformats.org/presentationml/2006/ole">
            <mc:AlternateContent xmlns:mc="http://schemas.openxmlformats.org/markup-compatibility/2006">
              <mc:Choice xmlns:v="urn:schemas-microsoft-com:vml" Requires="v">
                <p:oleObj spid="_x0000_s1338" name="Equation" r:id="rId69" imgW="126720" imgH="164880" progId="Equation.DSMT4">
                  <p:embed/>
                </p:oleObj>
              </mc:Choice>
              <mc:Fallback>
                <p:oleObj name="Equation" r:id="rId69" imgW="126720" imgH="164880" progId="Equation.DSMT4">
                  <p:embed/>
                  <p:pic>
                    <p:nvPicPr>
                      <p:cNvPr id="0" name="Object 35"/>
                      <p:cNvPicPr>
                        <a:picLocks noChangeAspect="1" noChangeArrowheads="1"/>
                      </p:cNvPicPr>
                      <p:nvPr/>
                    </p:nvPicPr>
                    <p:blipFill>
                      <a:blip r:embed="rId70">
                        <a:extLst>
                          <a:ext uri="{28A0092B-C50C-407E-A947-70E740481C1C}">
                            <a14:useLocalDpi xmlns:a14="http://schemas.microsoft.com/office/drawing/2010/main" val="0"/>
                          </a:ext>
                        </a:extLst>
                      </a:blip>
                      <a:srcRect/>
                      <a:stretch>
                        <a:fillRect/>
                      </a:stretch>
                    </p:blipFill>
                    <p:spPr bwMode="auto">
                      <a:xfrm>
                        <a:off x="3303588" y="3857625"/>
                        <a:ext cx="427037" cy="5556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9" name="Object 36"/>
          <p:cNvGraphicFramePr>
            <a:graphicFrameLocks noChangeAspect="1"/>
          </p:cNvGraphicFramePr>
          <p:nvPr/>
        </p:nvGraphicFramePr>
        <p:xfrm>
          <a:off x="3330575" y="4567238"/>
          <a:ext cx="384175" cy="598487"/>
        </p:xfrm>
        <a:graphic>
          <a:graphicData uri="http://schemas.openxmlformats.org/presentationml/2006/ole">
            <mc:AlternateContent xmlns:mc="http://schemas.openxmlformats.org/markup-compatibility/2006">
              <mc:Choice xmlns:v="urn:schemas-microsoft-com:vml" Requires="v">
                <p:oleObj spid="_x0000_s1339" name="Equation" r:id="rId71" imgW="114120" imgH="177480" progId="Equation.DSMT4">
                  <p:embed/>
                </p:oleObj>
              </mc:Choice>
              <mc:Fallback>
                <p:oleObj name="Equation" r:id="rId71" imgW="114120" imgH="177480" progId="Equation.DSMT4">
                  <p:embed/>
                  <p:pic>
                    <p:nvPicPr>
                      <p:cNvPr id="0" name="Object 36"/>
                      <p:cNvPicPr>
                        <a:picLocks noChangeAspect="1" noChangeArrowheads="1"/>
                      </p:cNvPicPr>
                      <p:nvPr/>
                    </p:nvPicPr>
                    <p:blipFill>
                      <a:blip r:embed="rId72">
                        <a:extLst>
                          <a:ext uri="{28A0092B-C50C-407E-A947-70E740481C1C}">
                            <a14:useLocalDpi xmlns:a14="http://schemas.microsoft.com/office/drawing/2010/main" val="0"/>
                          </a:ext>
                        </a:extLst>
                      </a:blip>
                      <a:srcRect/>
                      <a:stretch>
                        <a:fillRect/>
                      </a:stretch>
                    </p:blipFill>
                    <p:spPr bwMode="auto">
                      <a:xfrm>
                        <a:off x="3330575" y="4567238"/>
                        <a:ext cx="384175" cy="5984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0" name="Object 37"/>
          <p:cNvGraphicFramePr>
            <a:graphicFrameLocks noChangeAspect="1"/>
          </p:cNvGraphicFramePr>
          <p:nvPr/>
        </p:nvGraphicFramePr>
        <p:xfrm>
          <a:off x="3303588" y="5302250"/>
          <a:ext cx="427037" cy="555625"/>
        </p:xfrm>
        <a:graphic>
          <a:graphicData uri="http://schemas.openxmlformats.org/presentationml/2006/ole">
            <mc:AlternateContent xmlns:mc="http://schemas.openxmlformats.org/markup-compatibility/2006">
              <mc:Choice xmlns:v="urn:schemas-microsoft-com:vml" Requires="v">
                <p:oleObj spid="_x0000_s1340" name="Equation" r:id="rId73" imgW="126720" imgH="164880" progId="Equation.DSMT4">
                  <p:embed/>
                </p:oleObj>
              </mc:Choice>
              <mc:Fallback>
                <p:oleObj name="Equation" r:id="rId73" imgW="126720" imgH="164880" progId="Equation.DSMT4">
                  <p:embed/>
                  <p:pic>
                    <p:nvPicPr>
                      <p:cNvPr id="0" name="Object 37"/>
                      <p:cNvPicPr>
                        <a:picLocks noChangeAspect="1" noChangeArrowheads="1"/>
                      </p:cNvPicPr>
                      <p:nvPr/>
                    </p:nvPicPr>
                    <p:blipFill>
                      <a:blip r:embed="rId74">
                        <a:extLst>
                          <a:ext uri="{28A0092B-C50C-407E-A947-70E740481C1C}">
                            <a14:useLocalDpi xmlns:a14="http://schemas.microsoft.com/office/drawing/2010/main" val="0"/>
                          </a:ext>
                        </a:extLst>
                      </a:blip>
                      <a:srcRect/>
                      <a:stretch>
                        <a:fillRect/>
                      </a:stretch>
                    </p:blipFill>
                    <p:spPr bwMode="auto">
                      <a:xfrm>
                        <a:off x="3303588" y="5302250"/>
                        <a:ext cx="427037" cy="5556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 name="Object 38"/>
          <p:cNvGraphicFramePr>
            <a:graphicFrameLocks noChangeAspect="1"/>
          </p:cNvGraphicFramePr>
          <p:nvPr/>
        </p:nvGraphicFramePr>
        <p:xfrm>
          <a:off x="3330575" y="5973763"/>
          <a:ext cx="384175" cy="598487"/>
        </p:xfrm>
        <a:graphic>
          <a:graphicData uri="http://schemas.openxmlformats.org/presentationml/2006/ole">
            <mc:AlternateContent xmlns:mc="http://schemas.openxmlformats.org/markup-compatibility/2006">
              <mc:Choice xmlns:v="urn:schemas-microsoft-com:vml" Requires="v">
                <p:oleObj spid="_x0000_s1341" name="Equation" r:id="rId75" imgW="114120" imgH="177480" progId="Equation.DSMT4">
                  <p:embed/>
                </p:oleObj>
              </mc:Choice>
              <mc:Fallback>
                <p:oleObj name="Equation" r:id="rId75" imgW="114120" imgH="177480" progId="Equation.DSMT4">
                  <p:embed/>
                  <p:pic>
                    <p:nvPicPr>
                      <p:cNvPr id="0" name="Object 38"/>
                      <p:cNvPicPr>
                        <a:picLocks noChangeAspect="1" noChangeArrowheads="1"/>
                      </p:cNvPicPr>
                      <p:nvPr/>
                    </p:nvPicPr>
                    <p:blipFill>
                      <a:blip r:embed="rId76">
                        <a:extLst>
                          <a:ext uri="{28A0092B-C50C-407E-A947-70E740481C1C}">
                            <a14:useLocalDpi xmlns:a14="http://schemas.microsoft.com/office/drawing/2010/main" val="0"/>
                          </a:ext>
                        </a:extLst>
                      </a:blip>
                      <a:srcRect/>
                      <a:stretch>
                        <a:fillRect/>
                      </a:stretch>
                    </p:blipFill>
                    <p:spPr bwMode="auto">
                      <a:xfrm>
                        <a:off x="3330575" y="5973763"/>
                        <a:ext cx="384175" cy="5984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2" name="TextBox 41"/>
          <p:cNvSpPr txBox="1">
            <a:spLocks noChangeArrowheads="1"/>
          </p:cNvSpPr>
          <p:nvPr/>
        </p:nvSpPr>
        <p:spPr bwMode="auto">
          <a:xfrm>
            <a:off x="214313" y="3608388"/>
            <a:ext cx="2705100" cy="969962"/>
          </a:xfrm>
          <a:prstGeom prst="rect">
            <a:avLst/>
          </a:prstGeom>
          <a:noFill/>
          <a:ln w="9525">
            <a:noFill/>
            <a:miter lim="800000"/>
            <a:headEnd/>
            <a:tailEnd/>
          </a:ln>
        </p:spPr>
        <p:txBody>
          <a:bodyPr wrap="none">
            <a:spAutoFit/>
          </a:bodyPr>
          <a:lstStyle/>
          <a:p>
            <a:r>
              <a:rPr lang="en-CA" sz="1900" b="1">
                <a:solidFill>
                  <a:srgbClr val="FF0000"/>
                </a:solidFill>
                <a:latin typeface="Century Schoolbook" pitchFamily="18" charset="0"/>
              </a:rPr>
              <a:t>The “ONES” digit</a:t>
            </a:r>
          </a:p>
          <a:p>
            <a:r>
              <a:rPr lang="en-CA" sz="1900" b="1">
                <a:solidFill>
                  <a:srgbClr val="FF0000"/>
                </a:solidFill>
                <a:latin typeface="Century Schoolbook" pitchFamily="18" charset="0"/>
              </a:rPr>
              <a:t>is used to fill in the </a:t>
            </a:r>
            <a:br>
              <a:rPr lang="en-CA" sz="1900" b="1">
                <a:solidFill>
                  <a:srgbClr val="FF0000"/>
                </a:solidFill>
                <a:latin typeface="Century Schoolbook" pitchFamily="18" charset="0"/>
              </a:rPr>
            </a:br>
            <a:r>
              <a:rPr lang="en-CA" sz="1900" b="1">
                <a:solidFill>
                  <a:srgbClr val="FF0000"/>
                </a:solidFill>
                <a:latin typeface="Century Schoolbook" pitchFamily="18" charset="0"/>
              </a:rPr>
              <a:t>plot</a:t>
            </a:r>
          </a:p>
        </p:txBody>
      </p:sp>
      <p:graphicFrame>
        <p:nvGraphicFramePr>
          <p:cNvPr id="43" name="Object 39"/>
          <p:cNvGraphicFramePr>
            <a:graphicFrameLocks noChangeAspect="1"/>
          </p:cNvGraphicFramePr>
          <p:nvPr/>
        </p:nvGraphicFramePr>
        <p:xfrm>
          <a:off x="428625" y="1857375"/>
          <a:ext cx="266700" cy="374650"/>
        </p:xfrm>
        <a:graphic>
          <a:graphicData uri="http://schemas.openxmlformats.org/presentationml/2006/ole">
            <mc:AlternateContent xmlns:mc="http://schemas.openxmlformats.org/markup-compatibility/2006">
              <mc:Choice xmlns:v="urn:schemas-microsoft-com:vml" Requires="v">
                <p:oleObj spid="_x0000_s1342" name="Equation" r:id="rId77" imgW="126720" imgH="177480" progId="Equation.DSMT4">
                  <p:embed/>
                </p:oleObj>
              </mc:Choice>
              <mc:Fallback>
                <p:oleObj name="Equation" r:id="rId77" imgW="126720" imgH="177480" progId="Equation.DSMT4">
                  <p:embed/>
                  <p:pic>
                    <p:nvPicPr>
                      <p:cNvPr id="0" name="Object 39"/>
                      <p:cNvPicPr>
                        <a:picLocks noChangeAspect="1" noChangeArrowheads="1"/>
                      </p:cNvPicPr>
                      <p:nvPr/>
                    </p:nvPicPr>
                    <p:blipFill>
                      <a:blip r:embed="rId78">
                        <a:extLst>
                          <a:ext uri="{28A0092B-C50C-407E-A947-70E740481C1C}">
                            <a14:useLocalDpi xmlns:a14="http://schemas.microsoft.com/office/drawing/2010/main" val="0"/>
                          </a:ext>
                        </a:extLst>
                      </a:blip>
                      <a:srcRect/>
                      <a:stretch>
                        <a:fillRect/>
                      </a:stretch>
                    </p:blipFill>
                    <p:spPr bwMode="auto">
                      <a:xfrm>
                        <a:off x="428625" y="1857375"/>
                        <a:ext cx="266700" cy="374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7" name="TextBox 46"/>
          <p:cNvSpPr txBox="1">
            <a:spLocks noChangeArrowheads="1"/>
          </p:cNvSpPr>
          <p:nvPr/>
        </p:nvSpPr>
        <p:spPr bwMode="auto">
          <a:xfrm>
            <a:off x="214313" y="4714875"/>
            <a:ext cx="2601912" cy="969963"/>
          </a:xfrm>
          <a:prstGeom prst="rect">
            <a:avLst/>
          </a:prstGeom>
          <a:noFill/>
          <a:ln w="9525">
            <a:noFill/>
            <a:miter lim="800000"/>
            <a:headEnd/>
            <a:tailEnd/>
          </a:ln>
        </p:spPr>
        <p:txBody>
          <a:bodyPr wrap="none">
            <a:spAutoFit/>
          </a:bodyPr>
          <a:lstStyle/>
          <a:p>
            <a:r>
              <a:rPr lang="en-CA" sz="1900" b="1">
                <a:solidFill>
                  <a:srgbClr val="FF0000"/>
                </a:solidFill>
                <a:latin typeface="Century Schoolbook" pitchFamily="18" charset="0"/>
              </a:rPr>
              <a:t>The smaller digit</a:t>
            </a:r>
          </a:p>
          <a:p>
            <a:r>
              <a:rPr lang="en-CA" sz="1900" b="1">
                <a:solidFill>
                  <a:srgbClr val="FF0000"/>
                </a:solidFill>
                <a:latin typeface="Century Schoolbook" pitchFamily="18" charset="0"/>
              </a:rPr>
              <a:t>on the left and the</a:t>
            </a:r>
          </a:p>
          <a:p>
            <a:r>
              <a:rPr lang="en-CA" sz="1900" b="1">
                <a:solidFill>
                  <a:srgbClr val="FF0000"/>
                </a:solidFill>
                <a:latin typeface="Century Schoolbook" pitchFamily="18" charset="0"/>
              </a:rPr>
              <a:t>bigger on the right</a:t>
            </a:r>
          </a:p>
        </p:txBody>
      </p:sp>
      <p:graphicFrame>
        <p:nvGraphicFramePr>
          <p:cNvPr id="48" name="Object 40"/>
          <p:cNvGraphicFramePr>
            <a:graphicFrameLocks noChangeAspect="1"/>
          </p:cNvGraphicFramePr>
          <p:nvPr/>
        </p:nvGraphicFramePr>
        <p:xfrm>
          <a:off x="3662363" y="3357563"/>
          <a:ext cx="266700" cy="374650"/>
        </p:xfrm>
        <a:graphic>
          <a:graphicData uri="http://schemas.openxmlformats.org/presentationml/2006/ole">
            <mc:AlternateContent xmlns:mc="http://schemas.openxmlformats.org/markup-compatibility/2006">
              <mc:Choice xmlns:v="urn:schemas-microsoft-com:vml" Requires="v">
                <p:oleObj spid="_x0000_s1343" name="Equation" r:id="rId79" imgW="126720" imgH="177480" progId="Equation.DSMT4">
                  <p:embed/>
                </p:oleObj>
              </mc:Choice>
              <mc:Fallback>
                <p:oleObj name="Equation" r:id="rId79" imgW="126720" imgH="177480" progId="Equation.DSMT4">
                  <p:embed/>
                  <p:pic>
                    <p:nvPicPr>
                      <p:cNvPr id="0" name="Object 40"/>
                      <p:cNvPicPr>
                        <a:picLocks noChangeAspect="1" noChangeArrowheads="1"/>
                      </p:cNvPicPr>
                      <p:nvPr/>
                    </p:nvPicPr>
                    <p:blipFill>
                      <a:blip r:embed="rId78">
                        <a:extLst>
                          <a:ext uri="{28A0092B-C50C-407E-A947-70E740481C1C}">
                            <a14:useLocalDpi xmlns:a14="http://schemas.microsoft.com/office/drawing/2010/main" val="0"/>
                          </a:ext>
                        </a:extLst>
                      </a:blip>
                      <a:srcRect/>
                      <a:stretch>
                        <a:fillRect/>
                      </a:stretch>
                    </p:blipFill>
                    <p:spPr bwMode="auto">
                      <a:xfrm>
                        <a:off x="3662363" y="3357563"/>
                        <a:ext cx="266700" cy="374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 name="Object 41"/>
          <p:cNvGraphicFramePr>
            <a:graphicFrameLocks noChangeAspect="1"/>
          </p:cNvGraphicFramePr>
          <p:nvPr/>
        </p:nvGraphicFramePr>
        <p:xfrm>
          <a:off x="1000125" y="1857375"/>
          <a:ext cx="239713" cy="374650"/>
        </p:xfrm>
        <a:graphic>
          <a:graphicData uri="http://schemas.openxmlformats.org/presentationml/2006/ole">
            <mc:AlternateContent xmlns:mc="http://schemas.openxmlformats.org/markup-compatibility/2006">
              <mc:Choice xmlns:v="urn:schemas-microsoft-com:vml" Requires="v">
                <p:oleObj spid="_x0000_s1344" name="Equation" r:id="rId80" imgW="114120" imgH="177480" progId="Equation.DSMT4">
                  <p:embed/>
                </p:oleObj>
              </mc:Choice>
              <mc:Fallback>
                <p:oleObj name="Equation" r:id="rId80" imgW="114120" imgH="177480" progId="Equation.DSMT4">
                  <p:embed/>
                  <p:pic>
                    <p:nvPicPr>
                      <p:cNvPr id="0" name="Object 41"/>
                      <p:cNvPicPr>
                        <a:picLocks noChangeAspect="1" noChangeArrowheads="1"/>
                      </p:cNvPicPr>
                      <p:nvPr/>
                    </p:nvPicPr>
                    <p:blipFill>
                      <a:blip r:embed="rId81">
                        <a:extLst>
                          <a:ext uri="{28A0092B-C50C-407E-A947-70E740481C1C}">
                            <a14:useLocalDpi xmlns:a14="http://schemas.microsoft.com/office/drawing/2010/main" val="0"/>
                          </a:ext>
                        </a:extLst>
                      </a:blip>
                      <a:srcRect/>
                      <a:stretch>
                        <a:fillRect/>
                      </a:stretch>
                    </p:blipFill>
                    <p:spPr bwMode="auto">
                      <a:xfrm>
                        <a:off x="1000125" y="1857375"/>
                        <a:ext cx="239713" cy="374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2" name="Object 42"/>
          <p:cNvGraphicFramePr>
            <a:graphicFrameLocks noChangeAspect="1"/>
          </p:cNvGraphicFramePr>
          <p:nvPr/>
        </p:nvGraphicFramePr>
        <p:xfrm>
          <a:off x="3643313" y="4643438"/>
          <a:ext cx="239712" cy="374650"/>
        </p:xfrm>
        <a:graphic>
          <a:graphicData uri="http://schemas.openxmlformats.org/presentationml/2006/ole">
            <mc:AlternateContent xmlns:mc="http://schemas.openxmlformats.org/markup-compatibility/2006">
              <mc:Choice xmlns:v="urn:schemas-microsoft-com:vml" Requires="v">
                <p:oleObj spid="_x0000_s1345" name="Equation" r:id="rId82" imgW="114120" imgH="177480" progId="Equation.DSMT4">
                  <p:embed/>
                </p:oleObj>
              </mc:Choice>
              <mc:Fallback>
                <p:oleObj name="Equation" r:id="rId82" imgW="114120" imgH="177480" progId="Equation.DSMT4">
                  <p:embed/>
                  <p:pic>
                    <p:nvPicPr>
                      <p:cNvPr id="0" name="Object 42"/>
                      <p:cNvPicPr>
                        <a:picLocks noChangeAspect="1" noChangeArrowheads="1"/>
                      </p:cNvPicPr>
                      <p:nvPr/>
                    </p:nvPicPr>
                    <p:blipFill>
                      <a:blip r:embed="rId83">
                        <a:extLst>
                          <a:ext uri="{28A0092B-C50C-407E-A947-70E740481C1C}">
                            <a14:useLocalDpi xmlns:a14="http://schemas.microsoft.com/office/drawing/2010/main" val="0"/>
                          </a:ext>
                        </a:extLst>
                      </a:blip>
                      <a:srcRect/>
                      <a:stretch>
                        <a:fillRect/>
                      </a:stretch>
                    </p:blipFill>
                    <p:spPr bwMode="auto">
                      <a:xfrm>
                        <a:off x="3643313" y="4643438"/>
                        <a:ext cx="239712" cy="374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3" name="Object 43"/>
          <p:cNvGraphicFramePr>
            <a:graphicFrameLocks noChangeAspect="1"/>
          </p:cNvGraphicFramePr>
          <p:nvPr/>
        </p:nvGraphicFramePr>
        <p:xfrm>
          <a:off x="1500188" y="1857375"/>
          <a:ext cx="266700" cy="349250"/>
        </p:xfrm>
        <a:graphic>
          <a:graphicData uri="http://schemas.openxmlformats.org/presentationml/2006/ole">
            <mc:AlternateContent xmlns:mc="http://schemas.openxmlformats.org/markup-compatibility/2006">
              <mc:Choice xmlns:v="urn:schemas-microsoft-com:vml" Requires="v">
                <p:oleObj spid="_x0000_s1346" name="Equation" r:id="rId84" imgW="126720" imgH="164880" progId="Equation.DSMT4">
                  <p:embed/>
                </p:oleObj>
              </mc:Choice>
              <mc:Fallback>
                <p:oleObj name="Equation" r:id="rId84" imgW="126720" imgH="164880" progId="Equation.DSMT4">
                  <p:embed/>
                  <p:pic>
                    <p:nvPicPr>
                      <p:cNvPr id="0" name="Object 43"/>
                      <p:cNvPicPr>
                        <a:picLocks noChangeAspect="1" noChangeArrowheads="1"/>
                      </p:cNvPicPr>
                      <p:nvPr/>
                    </p:nvPicPr>
                    <p:blipFill>
                      <a:blip r:embed="rId85">
                        <a:extLst>
                          <a:ext uri="{28A0092B-C50C-407E-A947-70E740481C1C}">
                            <a14:useLocalDpi xmlns:a14="http://schemas.microsoft.com/office/drawing/2010/main" val="0"/>
                          </a:ext>
                        </a:extLst>
                      </a:blip>
                      <a:srcRect/>
                      <a:stretch>
                        <a:fillRect/>
                      </a:stretch>
                    </p:blipFill>
                    <p:spPr bwMode="auto">
                      <a:xfrm>
                        <a:off x="1500188" y="1857375"/>
                        <a:ext cx="266700" cy="3492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4" name="Object 44"/>
          <p:cNvGraphicFramePr>
            <a:graphicFrameLocks noChangeAspect="1"/>
          </p:cNvGraphicFramePr>
          <p:nvPr/>
        </p:nvGraphicFramePr>
        <p:xfrm>
          <a:off x="3643313" y="4000500"/>
          <a:ext cx="266700" cy="347663"/>
        </p:xfrm>
        <a:graphic>
          <a:graphicData uri="http://schemas.openxmlformats.org/presentationml/2006/ole">
            <mc:AlternateContent xmlns:mc="http://schemas.openxmlformats.org/markup-compatibility/2006">
              <mc:Choice xmlns:v="urn:schemas-microsoft-com:vml" Requires="v">
                <p:oleObj spid="_x0000_s1347" name="Equation" r:id="rId86" imgW="126720" imgH="164880" progId="Equation.DSMT4">
                  <p:embed/>
                </p:oleObj>
              </mc:Choice>
              <mc:Fallback>
                <p:oleObj name="Equation" r:id="rId86" imgW="126720" imgH="164880" progId="Equation.DSMT4">
                  <p:embed/>
                  <p:pic>
                    <p:nvPicPr>
                      <p:cNvPr id="0" name="Object 44"/>
                      <p:cNvPicPr>
                        <a:picLocks noChangeAspect="1" noChangeArrowheads="1"/>
                      </p:cNvPicPr>
                      <p:nvPr/>
                    </p:nvPicPr>
                    <p:blipFill>
                      <a:blip r:embed="rId87">
                        <a:extLst>
                          <a:ext uri="{28A0092B-C50C-407E-A947-70E740481C1C}">
                            <a14:useLocalDpi xmlns:a14="http://schemas.microsoft.com/office/drawing/2010/main" val="0"/>
                          </a:ext>
                        </a:extLst>
                      </a:blip>
                      <a:srcRect/>
                      <a:stretch>
                        <a:fillRect/>
                      </a:stretch>
                    </p:blipFill>
                    <p:spPr bwMode="auto">
                      <a:xfrm>
                        <a:off x="3643313" y="4000500"/>
                        <a:ext cx="266700" cy="3476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5" name="Object 45"/>
          <p:cNvGraphicFramePr>
            <a:graphicFrameLocks noChangeAspect="1"/>
          </p:cNvGraphicFramePr>
          <p:nvPr/>
        </p:nvGraphicFramePr>
        <p:xfrm>
          <a:off x="2071688" y="1857375"/>
          <a:ext cx="266700" cy="349250"/>
        </p:xfrm>
        <a:graphic>
          <a:graphicData uri="http://schemas.openxmlformats.org/presentationml/2006/ole">
            <mc:AlternateContent xmlns:mc="http://schemas.openxmlformats.org/markup-compatibility/2006">
              <mc:Choice xmlns:v="urn:schemas-microsoft-com:vml" Requires="v">
                <p:oleObj spid="_x0000_s1348" name="Equation" r:id="rId88" imgW="126720" imgH="164880" progId="Equation.DSMT4">
                  <p:embed/>
                </p:oleObj>
              </mc:Choice>
              <mc:Fallback>
                <p:oleObj name="Equation" r:id="rId88" imgW="126720" imgH="164880" progId="Equation.DSMT4">
                  <p:embed/>
                  <p:pic>
                    <p:nvPicPr>
                      <p:cNvPr id="0" name="Object 45"/>
                      <p:cNvPicPr>
                        <a:picLocks noChangeAspect="1" noChangeArrowheads="1"/>
                      </p:cNvPicPr>
                      <p:nvPr/>
                    </p:nvPicPr>
                    <p:blipFill>
                      <a:blip r:embed="rId85">
                        <a:extLst>
                          <a:ext uri="{28A0092B-C50C-407E-A947-70E740481C1C}">
                            <a14:useLocalDpi xmlns:a14="http://schemas.microsoft.com/office/drawing/2010/main" val="0"/>
                          </a:ext>
                        </a:extLst>
                      </a:blip>
                      <a:srcRect/>
                      <a:stretch>
                        <a:fillRect/>
                      </a:stretch>
                    </p:blipFill>
                    <p:spPr bwMode="auto">
                      <a:xfrm>
                        <a:off x="2071688" y="1857375"/>
                        <a:ext cx="266700" cy="3492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6" name="Object 46"/>
          <p:cNvGraphicFramePr>
            <a:graphicFrameLocks noChangeAspect="1"/>
          </p:cNvGraphicFramePr>
          <p:nvPr/>
        </p:nvGraphicFramePr>
        <p:xfrm>
          <a:off x="3643313" y="4643438"/>
          <a:ext cx="506412" cy="374650"/>
        </p:xfrm>
        <a:graphic>
          <a:graphicData uri="http://schemas.openxmlformats.org/presentationml/2006/ole">
            <mc:AlternateContent xmlns:mc="http://schemas.openxmlformats.org/markup-compatibility/2006">
              <mc:Choice xmlns:v="urn:schemas-microsoft-com:vml" Requires="v">
                <p:oleObj spid="_x0000_s1349" name="Equation" r:id="rId89" imgW="241200" imgH="177480" progId="Equation.DSMT4">
                  <p:embed/>
                </p:oleObj>
              </mc:Choice>
              <mc:Fallback>
                <p:oleObj name="Equation" r:id="rId89" imgW="241200" imgH="177480" progId="Equation.DSMT4">
                  <p:embed/>
                  <p:pic>
                    <p:nvPicPr>
                      <p:cNvPr id="0" name="Object 46"/>
                      <p:cNvPicPr>
                        <a:picLocks noChangeAspect="1" noChangeArrowheads="1"/>
                      </p:cNvPicPr>
                      <p:nvPr/>
                    </p:nvPicPr>
                    <p:blipFill>
                      <a:blip r:embed="rId90">
                        <a:extLst>
                          <a:ext uri="{28A0092B-C50C-407E-A947-70E740481C1C}">
                            <a14:useLocalDpi xmlns:a14="http://schemas.microsoft.com/office/drawing/2010/main" val="0"/>
                          </a:ext>
                        </a:extLst>
                      </a:blip>
                      <a:srcRect/>
                      <a:stretch>
                        <a:fillRect/>
                      </a:stretch>
                    </p:blipFill>
                    <p:spPr bwMode="auto">
                      <a:xfrm>
                        <a:off x="3643313" y="4643438"/>
                        <a:ext cx="506412" cy="374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7" name="Object 47"/>
          <p:cNvGraphicFramePr>
            <a:graphicFrameLocks noChangeAspect="1"/>
          </p:cNvGraphicFramePr>
          <p:nvPr/>
        </p:nvGraphicFramePr>
        <p:xfrm>
          <a:off x="2584450" y="1857375"/>
          <a:ext cx="239713" cy="376238"/>
        </p:xfrm>
        <a:graphic>
          <a:graphicData uri="http://schemas.openxmlformats.org/presentationml/2006/ole">
            <mc:AlternateContent xmlns:mc="http://schemas.openxmlformats.org/markup-compatibility/2006">
              <mc:Choice xmlns:v="urn:schemas-microsoft-com:vml" Requires="v">
                <p:oleObj spid="_x0000_s1350" name="Equation" r:id="rId91" imgW="114120" imgH="177480" progId="Equation.DSMT4">
                  <p:embed/>
                </p:oleObj>
              </mc:Choice>
              <mc:Fallback>
                <p:oleObj name="Equation" r:id="rId91" imgW="114120" imgH="177480" progId="Equation.DSMT4">
                  <p:embed/>
                  <p:pic>
                    <p:nvPicPr>
                      <p:cNvPr id="0" name="Object 47"/>
                      <p:cNvPicPr>
                        <a:picLocks noChangeAspect="1" noChangeArrowheads="1"/>
                      </p:cNvPicPr>
                      <p:nvPr/>
                    </p:nvPicPr>
                    <p:blipFill>
                      <a:blip r:embed="rId92">
                        <a:extLst>
                          <a:ext uri="{28A0092B-C50C-407E-A947-70E740481C1C}">
                            <a14:useLocalDpi xmlns:a14="http://schemas.microsoft.com/office/drawing/2010/main" val="0"/>
                          </a:ext>
                        </a:extLst>
                      </a:blip>
                      <a:srcRect/>
                      <a:stretch>
                        <a:fillRect/>
                      </a:stretch>
                    </p:blipFill>
                    <p:spPr bwMode="auto">
                      <a:xfrm>
                        <a:off x="2584450" y="1857375"/>
                        <a:ext cx="239713" cy="3762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8" name="Object 48"/>
          <p:cNvGraphicFramePr>
            <a:graphicFrameLocks noChangeAspect="1"/>
          </p:cNvGraphicFramePr>
          <p:nvPr/>
        </p:nvGraphicFramePr>
        <p:xfrm>
          <a:off x="3903663" y="3357563"/>
          <a:ext cx="239712" cy="374650"/>
        </p:xfrm>
        <a:graphic>
          <a:graphicData uri="http://schemas.openxmlformats.org/presentationml/2006/ole">
            <mc:AlternateContent xmlns:mc="http://schemas.openxmlformats.org/markup-compatibility/2006">
              <mc:Choice xmlns:v="urn:schemas-microsoft-com:vml" Requires="v">
                <p:oleObj spid="_x0000_s1351" name="Equation" r:id="rId93" imgW="114120" imgH="177480" progId="Equation.DSMT4">
                  <p:embed/>
                </p:oleObj>
              </mc:Choice>
              <mc:Fallback>
                <p:oleObj name="Equation" r:id="rId93" imgW="114120" imgH="177480" progId="Equation.DSMT4">
                  <p:embed/>
                  <p:pic>
                    <p:nvPicPr>
                      <p:cNvPr id="0" name="Object 48"/>
                      <p:cNvPicPr>
                        <a:picLocks noChangeAspect="1" noChangeArrowheads="1"/>
                      </p:cNvPicPr>
                      <p:nvPr/>
                    </p:nvPicPr>
                    <p:blipFill>
                      <a:blip r:embed="rId94">
                        <a:extLst>
                          <a:ext uri="{28A0092B-C50C-407E-A947-70E740481C1C}">
                            <a14:useLocalDpi xmlns:a14="http://schemas.microsoft.com/office/drawing/2010/main" val="0"/>
                          </a:ext>
                        </a:extLst>
                      </a:blip>
                      <a:srcRect/>
                      <a:stretch>
                        <a:fillRect/>
                      </a:stretch>
                    </p:blipFill>
                    <p:spPr bwMode="auto">
                      <a:xfrm>
                        <a:off x="3903663" y="3357563"/>
                        <a:ext cx="239712" cy="374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9" name="Object 49"/>
          <p:cNvGraphicFramePr>
            <a:graphicFrameLocks noChangeAspect="1"/>
          </p:cNvGraphicFramePr>
          <p:nvPr/>
        </p:nvGraphicFramePr>
        <p:xfrm>
          <a:off x="3117850" y="1863725"/>
          <a:ext cx="266700" cy="350838"/>
        </p:xfrm>
        <a:graphic>
          <a:graphicData uri="http://schemas.openxmlformats.org/presentationml/2006/ole">
            <mc:AlternateContent xmlns:mc="http://schemas.openxmlformats.org/markup-compatibility/2006">
              <mc:Choice xmlns:v="urn:schemas-microsoft-com:vml" Requires="v">
                <p:oleObj spid="_x0000_s1352" name="Equation" r:id="rId95" imgW="126720" imgH="164880" progId="Equation.DSMT4">
                  <p:embed/>
                </p:oleObj>
              </mc:Choice>
              <mc:Fallback>
                <p:oleObj name="Equation" r:id="rId95" imgW="126720" imgH="164880" progId="Equation.DSMT4">
                  <p:embed/>
                  <p:pic>
                    <p:nvPicPr>
                      <p:cNvPr id="0" name="Object 49"/>
                      <p:cNvPicPr>
                        <a:picLocks noChangeAspect="1" noChangeArrowheads="1"/>
                      </p:cNvPicPr>
                      <p:nvPr/>
                    </p:nvPicPr>
                    <p:blipFill>
                      <a:blip r:embed="rId96">
                        <a:extLst>
                          <a:ext uri="{28A0092B-C50C-407E-A947-70E740481C1C}">
                            <a14:useLocalDpi xmlns:a14="http://schemas.microsoft.com/office/drawing/2010/main" val="0"/>
                          </a:ext>
                        </a:extLst>
                      </a:blip>
                      <a:srcRect/>
                      <a:stretch>
                        <a:fillRect/>
                      </a:stretch>
                    </p:blipFill>
                    <p:spPr bwMode="auto">
                      <a:xfrm>
                        <a:off x="3117850" y="1863725"/>
                        <a:ext cx="266700" cy="3508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0" name="Object 50"/>
          <p:cNvGraphicFramePr>
            <a:graphicFrameLocks noChangeAspect="1"/>
          </p:cNvGraphicFramePr>
          <p:nvPr/>
        </p:nvGraphicFramePr>
        <p:xfrm>
          <a:off x="3662363" y="5432425"/>
          <a:ext cx="266700" cy="347663"/>
        </p:xfrm>
        <a:graphic>
          <a:graphicData uri="http://schemas.openxmlformats.org/presentationml/2006/ole">
            <mc:AlternateContent xmlns:mc="http://schemas.openxmlformats.org/markup-compatibility/2006">
              <mc:Choice xmlns:v="urn:schemas-microsoft-com:vml" Requires="v">
                <p:oleObj spid="_x0000_s1353" name="Equation" r:id="rId97" imgW="126720" imgH="164880" progId="Equation.DSMT4">
                  <p:embed/>
                </p:oleObj>
              </mc:Choice>
              <mc:Fallback>
                <p:oleObj name="Equation" r:id="rId97" imgW="126720" imgH="164880" progId="Equation.DSMT4">
                  <p:embed/>
                  <p:pic>
                    <p:nvPicPr>
                      <p:cNvPr id="0" name="Object 50"/>
                      <p:cNvPicPr>
                        <a:picLocks noChangeAspect="1" noChangeArrowheads="1"/>
                      </p:cNvPicPr>
                      <p:nvPr/>
                    </p:nvPicPr>
                    <p:blipFill>
                      <a:blip r:embed="rId98">
                        <a:extLst>
                          <a:ext uri="{28A0092B-C50C-407E-A947-70E740481C1C}">
                            <a14:useLocalDpi xmlns:a14="http://schemas.microsoft.com/office/drawing/2010/main" val="0"/>
                          </a:ext>
                        </a:extLst>
                      </a:blip>
                      <a:srcRect/>
                      <a:stretch>
                        <a:fillRect/>
                      </a:stretch>
                    </p:blipFill>
                    <p:spPr bwMode="auto">
                      <a:xfrm>
                        <a:off x="3662363" y="5432425"/>
                        <a:ext cx="266700" cy="3476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2" name="Object 51"/>
          <p:cNvGraphicFramePr>
            <a:graphicFrameLocks noChangeAspect="1"/>
          </p:cNvGraphicFramePr>
          <p:nvPr/>
        </p:nvGraphicFramePr>
        <p:xfrm>
          <a:off x="3625850" y="1862138"/>
          <a:ext cx="239713" cy="376237"/>
        </p:xfrm>
        <a:graphic>
          <a:graphicData uri="http://schemas.openxmlformats.org/presentationml/2006/ole">
            <mc:AlternateContent xmlns:mc="http://schemas.openxmlformats.org/markup-compatibility/2006">
              <mc:Choice xmlns:v="urn:schemas-microsoft-com:vml" Requires="v">
                <p:oleObj spid="_x0000_s1354" name="Equation" r:id="rId99" imgW="114120" imgH="177480" progId="Equation.DSMT4">
                  <p:embed/>
                </p:oleObj>
              </mc:Choice>
              <mc:Fallback>
                <p:oleObj name="Equation" r:id="rId99" imgW="114120" imgH="177480" progId="Equation.DSMT4">
                  <p:embed/>
                  <p:pic>
                    <p:nvPicPr>
                      <p:cNvPr id="0" name="Object 51"/>
                      <p:cNvPicPr>
                        <a:picLocks noChangeAspect="1" noChangeArrowheads="1"/>
                      </p:cNvPicPr>
                      <p:nvPr/>
                    </p:nvPicPr>
                    <p:blipFill>
                      <a:blip r:embed="rId92">
                        <a:extLst>
                          <a:ext uri="{28A0092B-C50C-407E-A947-70E740481C1C}">
                            <a14:useLocalDpi xmlns:a14="http://schemas.microsoft.com/office/drawing/2010/main" val="0"/>
                          </a:ext>
                        </a:extLst>
                      </a:blip>
                      <a:srcRect/>
                      <a:stretch>
                        <a:fillRect/>
                      </a:stretch>
                    </p:blipFill>
                    <p:spPr bwMode="auto">
                      <a:xfrm>
                        <a:off x="3625850" y="1862138"/>
                        <a:ext cx="239713" cy="3762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3" name="Object 52"/>
          <p:cNvGraphicFramePr>
            <a:graphicFrameLocks noChangeAspect="1"/>
          </p:cNvGraphicFramePr>
          <p:nvPr/>
        </p:nvGraphicFramePr>
        <p:xfrm>
          <a:off x="4176713" y="3362325"/>
          <a:ext cx="239712" cy="374650"/>
        </p:xfrm>
        <a:graphic>
          <a:graphicData uri="http://schemas.openxmlformats.org/presentationml/2006/ole">
            <mc:AlternateContent xmlns:mc="http://schemas.openxmlformats.org/markup-compatibility/2006">
              <mc:Choice xmlns:v="urn:schemas-microsoft-com:vml" Requires="v">
                <p:oleObj spid="_x0000_s1355" name="Equation" r:id="rId100" imgW="114120" imgH="177480" progId="Equation.DSMT4">
                  <p:embed/>
                </p:oleObj>
              </mc:Choice>
              <mc:Fallback>
                <p:oleObj name="Equation" r:id="rId100" imgW="114120" imgH="177480" progId="Equation.DSMT4">
                  <p:embed/>
                  <p:pic>
                    <p:nvPicPr>
                      <p:cNvPr id="0" name="Object 52"/>
                      <p:cNvPicPr>
                        <a:picLocks noChangeAspect="1" noChangeArrowheads="1"/>
                      </p:cNvPicPr>
                      <p:nvPr/>
                    </p:nvPicPr>
                    <p:blipFill>
                      <a:blip r:embed="rId94">
                        <a:extLst>
                          <a:ext uri="{28A0092B-C50C-407E-A947-70E740481C1C}">
                            <a14:useLocalDpi xmlns:a14="http://schemas.microsoft.com/office/drawing/2010/main" val="0"/>
                          </a:ext>
                        </a:extLst>
                      </a:blip>
                      <a:srcRect/>
                      <a:stretch>
                        <a:fillRect/>
                      </a:stretch>
                    </p:blipFill>
                    <p:spPr bwMode="auto">
                      <a:xfrm>
                        <a:off x="4176713" y="3362325"/>
                        <a:ext cx="239712" cy="374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4" name="Object 53"/>
          <p:cNvGraphicFramePr>
            <a:graphicFrameLocks noChangeAspect="1"/>
          </p:cNvGraphicFramePr>
          <p:nvPr/>
        </p:nvGraphicFramePr>
        <p:xfrm>
          <a:off x="4184650" y="1868488"/>
          <a:ext cx="266700" cy="350837"/>
        </p:xfrm>
        <a:graphic>
          <a:graphicData uri="http://schemas.openxmlformats.org/presentationml/2006/ole">
            <mc:AlternateContent xmlns:mc="http://schemas.openxmlformats.org/markup-compatibility/2006">
              <mc:Choice xmlns:v="urn:schemas-microsoft-com:vml" Requires="v">
                <p:oleObj spid="_x0000_s1356" name="Equation" r:id="rId101" imgW="126720" imgH="164880" progId="Equation.DSMT4">
                  <p:embed/>
                </p:oleObj>
              </mc:Choice>
              <mc:Fallback>
                <p:oleObj name="Equation" r:id="rId101" imgW="126720" imgH="164880" progId="Equation.DSMT4">
                  <p:embed/>
                  <p:pic>
                    <p:nvPicPr>
                      <p:cNvPr id="0" name="Object 53"/>
                      <p:cNvPicPr>
                        <a:picLocks noChangeAspect="1" noChangeArrowheads="1"/>
                      </p:cNvPicPr>
                      <p:nvPr/>
                    </p:nvPicPr>
                    <p:blipFill>
                      <a:blip r:embed="rId96">
                        <a:extLst>
                          <a:ext uri="{28A0092B-C50C-407E-A947-70E740481C1C}">
                            <a14:useLocalDpi xmlns:a14="http://schemas.microsoft.com/office/drawing/2010/main" val="0"/>
                          </a:ext>
                        </a:extLst>
                      </a:blip>
                      <a:srcRect/>
                      <a:stretch>
                        <a:fillRect/>
                      </a:stretch>
                    </p:blipFill>
                    <p:spPr bwMode="auto">
                      <a:xfrm>
                        <a:off x="4184650" y="1868488"/>
                        <a:ext cx="266700" cy="3508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5" name="Object 54"/>
          <p:cNvGraphicFramePr>
            <a:graphicFrameLocks noChangeAspect="1"/>
          </p:cNvGraphicFramePr>
          <p:nvPr/>
        </p:nvGraphicFramePr>
        <p:xfrm>
          <a:off x="3862388" y="3990975"/>
          <a:ext cx="266700" cy="347663"/>
        </p:xfrm>
        <a:graphic>
          <a:graphicData uri="http://schemas.openxmlformats.org/presentationml/2006/ole">
            <mc:AlternateContent xmlns:mc="http://schemas.openxmlformats.org/markup-compatibility/2006">
              <mc:Choice xmlns:v="urn:schemas-microsoft-com:vml" Requires="v">
                <p:oleObj spid="_x0000_s1357" name="Equation" r:id="rId102" imgW="126720" imgH="164880" progId="Equation.DSMT4">
                  <p:embed/>
                </p:oleObj>
              </mc:Choice>
              <mc:Fallback>
                <p:oleObj name="Equation" r:id="rId102" imgW="126720" imgH="164880" progId="Equation.DSMT4">
                  <p:embed/>
                  <p:pic>
                    <p:nvPicPr>
                      <p:cNvPr id="0" name="Object 54"/>
                      <p:cNvPicPr>
                        <a:picLocks noChangeAspect="1" noChangeArrowheads="1"/>
                      </p:cNvPicPr>
                      <p:nvPr/>
                    </p:nvPicPr>
                    <p:blipFill>
                      <a:blip r:embed="rId103">
                        <a:extLst>
                          <a:ext uri="{28A0092B-C50C-407E-A947-70E740481C1C}">
                            <a14:useLocalDpi xmlns:a14="http://schemas.microsoft.com/office/drawing/2010/main" val="0"/>
                          </a:ext>
                        </a:extLst>
                      </a:blip>
                      <a:srcRect/>
                      <a:stretch>
                        <a:fillRect/>
                      </a:stretch>
                    </p:blipFill>
                    <p:spPr bwMode="auto">
                      <a:xfrm>
                        <a:off x="3862388" y="3990975"/>
                        <a:ext cx="266700" cy="3476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6" name="Object 55"/>
          <p:cNvGraphicFramePr>
            <a:graphicFrameLocks noChangeAspect="1"/>
          </p:cNvGraphicFramePr>
          <p:nvPr/>
        </p:nvGraphicFramePr>
        <p:xfrm>
          <a:off x="4725988" y="1860550"/>
          <a:ext cx="239712" cy="377825"/>
        </p:xfrm>
        <a:graphic>
          <a:graphicData uri="http://schemas.openxmlformats.org/presentationml/2006/ole">
            <mc:AlternateContent xmlns:mc="http://schemas.openxmlformats.org/markup-compatibility/2006">
              <mc:Choice xmlns:v="urn:schemas-microsoft-com:vml" Requires="v">
                <p:oleObj spid="_x0000_s1358" name="Equation" r:id="rId104" imgW="114120" imgH="177480" progId="Equation.DSMT4">
                  <p:embed/>
                </p:oleObj>
              </mc:Choice>
              <mc:Fallback>
                <p:oleObj name="Equation" r:id="rId104" imgW="114120" imgH="177480" progId="Equation.DSMT4">
                  <p:embed/>
                  <p:pic>
                    <p:nvPicPr>
                      <p:cNvPr id="0" name="Object 55"/>
                      <p:cNvPicPr>
                        <a:picLocks noChangeAspect="1" noChangeArrowheads="1"/>
                      </p:cNvPicPr>
                      <p:nvPr/>
                    </p:nvPicPr>
                    <p:blipFill>
                      <a:blip r:embed="rId105">
                        <a:extLst>
                          <a:ext uri="{28A0092B-C50C-407E-A947-70E740481C1C}">
                            <a14:useLocalDpi xmlns:a14="http://schemas.microsoft.com/office/drawing/2010/main" val="0"/>
                          </a:ext>
                        </a:extLst>
                      </a:blip>
                      <a:srcRect/>
                      <a:stretch>
                        <a:fillRect/>
                      </a:stretch>
                    </p:blipFill>
                    <p:spPr bwMode="auto">
                      <a:xfrm>
                        <a:off x="4725988" y="1860550"/>
                        <a:ext cx="239712" cy="3778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7" name="Object 56"/>
          <p:cNvGraphicFramePr>
            <a:graphicFrameLocks noChangeAspect="1"/>
          </p:cNvGraphicFramePr>
          <p:nvPr/>
        </p:nvGraphicFramePr>
        <p:xfrm>
          <a:off x="4175125" y="4010025"/>
          <a:ext cx="239713" cy="374650"/>
        </p:xfrm>
        <a:graphic>
          <a:graphicData uri="http://schemas.openxmlformats.org/presentationml/2006/ole">
            <mc:AlternateContent xmlns:mc="http://schemas.openxmlformats.org/markup-compatibility/2006">
              <mc:Choice xmlns:v="urn:schemas-microsoft-com:vml" Requires="v">
                <p:oleObj spid="_x0000_s1359" name="Equation" r:id="rId106" imgW="114120" imgH="177480" progId="Equation.DSMT4">
                  <p:embed/>
                </p:oleObj>
              </mc:Choice>
              <mc:Fallback>
                <p:oleObj name="Equation" r:id="rId106" imgW="114120" imgH="177480" progId="Equation.DSMT4">
                  <p:embed/>
                  <p:pic>
                    <p:nvPicPr>
                      <p:cNvPr id="0" name="Object 56"/>
                      <p:cNvPicPr>
                        <a:picLocks noChangeAspect="1" noChangeArrowheads="1"/>
                      </p:cNvPicPr>
                      <p:nvPr/>
                    </p:nvPicPr>
                    <p:blipFill>
                      <a:blip r:embed="rId107">
                        <a:extLst>
                          <a:ext uri="{28A0092B-C50C-407E-A947-70E740481C1C}">
                            <a14:useLocalDpi xmlns:a14="http://schemas.microsoft.com/office/drawing/2010/main" val="0"/>
                          </a:ext>
                        </a:extLst>
                      </a:blip>
                      <a:srcRect/>
                      <a:stretch>
                        <a:fillRect/>
                      </a:stretch>
                    </p:blipFill>
                    <p:spPr bwMode="auto">
                      <a:xfrm>
                        <a:off x="4175125" y="4010025"/>
                        <a:ext cx="239713" cy="374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8" name="Object 57"/>
          <p:cNvGraphicFramePr>
            <a:graphicFrameLocks noChangeAspect="1"/>
          </p:cNvGraphicFramePr>
          <p:nvPr/>
        </p:nvGraphicFramePr>
        <p:xfrm>
          <a:off x="5264150" y="1858963"/>
          <a:ext cx="266700" cy="350837"/>
        </p:xfrm>
        <a:graphic>
          <a:graphicData uri="http://schemas.openxmlformats.org/presentationml/2006/ole">
            <mc:AlternateContent xmlns:mc="http://schemas.openxmlformats.org/markup-compatibility/2006">
              <mc:Choice xmlns:v="urn:schemas-microsoft-com:vml" Requires="v">
                <p:oleObj spid="_x0000_s1360" name="Equation" r:id="rId108" imgW="126720" imgH="164880" progId="Equation.DSMT4">
                  <p:embed/>
                </p:oleObj>
              </mc:Choice>
              <mc:Fallback>
                <p:oleObj name="Equation" r:id="rId108" imgW="126720" imgH="164880" progId="Equation.DSMT4">
                  <p:embed/>
                  <p:pic>
                    <p:nvPicPr>
                      <p:cNvPr id="0" name="Object 57"/>
                      <p:cNvPicPr>
                        <a:picLocks noChangeAspect="1" noChangeArrowheads="1"/>
                      </p:cNvPicPr>
                      <p:nvPr/>
                    </p:nvPicPr>
                    <p:blipFill>
                      <a:blip r:embed="rId96">
                        <a:extLst>
                          <a:ext uri="{28A0092B-C50C-407E-A947-70E740481C1C}">
                            <a14:useLocalDpi xmlns:a14="http://schemas.microsoft.com/office/drawing/2010/main" val="0"/>
                          </a:ext>
                        </a:extLst>
                      </a:blip>
                      <a:srcRect/>
                      <a:stretch>
                        <a:fillRect/>
                      </a:stretch>
                    </p:blipFill>
                    <p:spPr bwMode="auto">
                      <a:xfrm>
                        <a:off x="5264150" y="1858963"/>
                        <a:ext cx="266700" cy="3508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9" name="Object 58"/>
          <p:cNvGraphicFramePr>
            <a:graphicFrameLocks noChangeAspect="1"/>
          </p:cNvGraphicFramePr>
          <p:nvPr/>
        </p:nvGraphicFramePr>
        <p:xfrm>
          <a:off x="4167188" y="4645025"/>
          <a:ext cx="265112" cy="347663"/>
        </p:xfrm>
        <a:graphic>
          <a:graphicData uri="http://schemas.openxmlformats.org/presentationml/2006/ole">
            <mc:AlternateContent xmlns:mc="http://schemas.openxmlformats.org/markup-compatibility/2006">
              <mc:Choice xmlns:v="urn:schemas-microsoft-com:vml" Requires="v">
                <p:oleObj spid="_x0000_s1361" name="Equation" r:id="rId109" imgW="126720" imgH="164880" progId="Equation.DSMT4">
                  <p:embed/>
                </p:oleObj>
              </mc:Choice>
              <mc:Fallback>
                <p:oleObj name="Equation" r:id="rId109" imgW="126720" imgH="164880" progId="Equation.DSMT4">
                  <p:embed/>
                  <p:pic>
                    <p:nvPicPr>
                      <p:cNvPr id="0" name="Object 58"/>
                      <p:cNvPicPr>
                        <a:picLocks noChangeAspect="1" noChangeArrowheads="1"/>
                      </p:cNvPicPr>
                      <p:nvPr/>
                    </p:nvPicPr>
                    <p:blipFill>
                      <a:blip r:embed="rId110">
                        <a:extLst>
                          <a:ext uri="{28A0092B-C50C-407E-A947-70E740481C1C}">
                            <a14:useLocalDpi xmlns:a14="http://schemas.microsoft.com/office/drawing/2010/main" val="0"/>
                          </a:ext>
                        </a:extLst>
                      </a:blip>
                      <a:srcRect/>
                      <a:stretch>
                        <a:fillRect/>
                      </a:stretch>
                    </p:blipFill>
                    <p:spPr bwMode="auto">
                      <a:xfrm>
                        <a:off x="4167188" y="4645025"/>
                        <a:ext cx="265112" cy="3476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0" name="Object 59"/>
          <p:cNvGraphicFramePr>
            <a:graphicFrameLocks noChangeAspect="1"/>
          </p:cNvGraphicFramePr>
          <p:nvPr/>
        </p:nvGraphicFramePr>
        <p:xfrm>
          <a:off x="5792788" y="1851025"/>
          <a:ext cx="239712" cy="377825"/>
        </p:xfrm>
        <a:graphic>
          <a:graphicData uri="http://schemas.openxmlformats.org/presentationml/2006/ole">
            <mc:AlternateContent xmlns:mc="http://schemas.openxmlformats.org/markup-compatibility/2006">
              <mc:Choice xmlns:v="urn:schemas-microsoft-com:vml" Requires="v">
                <p:oleObj spid="_x0000_s1362" name="Equation" r:id="rId111" imgW="114120" imgH="177480" progId="Equation.DSMT4">
                  <p:embed/>
                </p:oleObj>
              </mc:Choice>
              <mc:Fallback>
                <p:oleObj name="Equation" r:id="rId111" imgW="114120" imgH="177480" progId="Equation.DSMT4">
                  <p:embed/>
                  <p:pic>
                    <p:nvPicPr>
                      <p:cNvPr id="0" name="Object 59"/>
                      <p:cNvPicPr>
                        <a:picLocks noChangeAspect="1" noChangeArrowheads="1"/>
                      </p:cNvPicPr>
                      <p:nvPr/>
                    </p:nvPicPr>
                    <p:blipFill>
                      <a:blip r:embed="rId112">
                        <a:extLst>
                          <a:ext uri="{28A0092B-C50C-407E-A947-70E740481C1C}">
                            <a14:useLocalDpi xmlns:a14="http://schemas.microsoft.com/office/drawing/2010/main" val="0"/>
                          </a:ext>
                        </a:extLst>
                      </a:blip>
                      <a:srcRect/>
                      <a:stretch>
                        <a:fillRect/>
                      </a:stretch>
                    </p:blipFill>
                    <p:spPr bwMode="auto">
                      <a:xfrm>
                        <a:off x="5792788" y="1851025"/>
                        <a:ext cx="239712" cy="3778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 name="Object 60"/>
          <p:cNvGraphicFramePr>
            <a:graphicFrameLocks noChangeAspect="1"/>
          </p:cNvGraphicFramePr>
          <p:nvPr/>
        </p:nvGraphicFramePr>
        <p:xfrm>
          <a:off x="4489450" y="4000500"/>
          <a:ext cx="239713" cy="374650"/>
        </p:xfrm>
        <a:graphic>
          <a:graphicData uri="http://schemas.openxmlformats.org/presentationml/2006/ole">
            <mc:AlternateContent xmlns:mc="http://schemas.openxmlformats.org/markup-compatibility/2006">
              <mc:Choice xmlns:v="urn:schemas-microsoft-com:vml" Requires="v">
                <p:oleObj spid="_x0000_s1363" name="Equation" r:id="rId113" imgW="114120" imgH="177480" progId="Equation.DSMT4">
                  <p:embed/>
                </p:oleObj>
              </mc:Choice>
              <mc:Fallback>
                <p:oleObj name="Equation" r:id="rId113" imgW="114120" imgH="177480" progId="Equation.DSMT4">
                  <p:embed/>
                  <p:pic>
                    <p:nvPicPr>
                      <p:cNvPr id="0" name="Object 60"/>
                      <p:cNvPicPr>
                        <a:picLocks noChangeAspect="1" noChangeArrowheads="1"/>
                      </p:cNvPicPr>
                      <p:nvPr/>
                    </p:nvPicPr>
                    <p:blipFill>
                      <a:blip r:embed="rId114">
                        <a:extLst>
                          <a:ext uri="{28A0092B-C50C-407E-A947-70E740481C1C}">
                            <a14:useLocalDpi xmlns:a14="http://schemas.microsoft.com/office/drawing/2010/main" val="0"/>
                          </a:ext>
                        </a:extLst>
                      </a:blip>
                      <a:srcRect/>
                      <a:stretch>
                        <a:fillRect/>
                      </a:stretch>
                    </p:blipFill>
                    <p:spPr bwMode="auto">
                      <a:xfrm>
                        <a:off x="4489450" y="4000500"/>
                        <a:ext cx="239713" cy="374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4" name="Object 61"/>
          <p:cNvGraphicFramePr>
            <a:graphicFrameLocks noChangeAspect="1"/>
          </p:cNvGraphicFramePr>
          <p:nvPr/>
        </p:nvGraphicFramePr>
        <p:xfrm>
          <a:off x="6356350" y="1862138"/>
          <a:ext cx="239713" cy="374650"/>
        </p:xfrm>
        <a:graphic>
          <a:graphicData uri="http://schemas.openxmlformats.org/presentationml/2006/ole">
            <mc:AlternateContent xmlns:mc="http://schemas.openxmlformats.org/markup-compatibility/2006">
              <mc:Choice xmlns:v="urn:schemas-microsoft-com:vml" Requires="v">
                <p:oleObj spid="_x0000_s1364" name="Equation" r:id="rId115" imgW="114120" imgH="177480" progId="Equation.DSMT4">
                  <p:embed/>
                </p:oleObj>
              </mc:Choice>
              <mc:Fallback>
                <p:oleObj name="Equation" r:id="rId115" imgW="114120" imgH="177480" progId="Equation.DSMT4">
                  <p:embed/>
                  <p:pic>
                    <p:nvPicPr>
                      <p:cNvPr id="0" name="Object 61"/>
                      <p:cNvPicPr>
                        <a:picLocks noChangeAspect="1" noChangeArrowheads="1"/>
                      </p:cNvPicPr>
                      <p:nvPr/>
                    </p:nvPicPr>
                    <p:blipFill>
                      <a:blip r:embed="rId81">
                        <a:extLst>
                          <a:ext uri="{28A0092B-C50C-407E-A947-70E740481C1C}">
                            <a14:useLocalDpi xmlns:a14="http://schemas.microsoft.com/office/drawing/2010/main" val="0"/>
                          </a:ext>
                        </a:extLst>
                      </a:blip>
                      <a:srcRect/>
                      <a:stretch>
                        <a:fillRect/>
                      </a:stretch>
                    </p:blipFill>
                    <p:spPr bwMode="auto">
                      <a:xfrm>
                        <a:off x="6356350" y="1862138"/>
                        <a:ext cx="239713" cy="374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5" name="Object 62"/>
          <p:cNvGraphicFramePr>
            <a:graphicFrameLocks noChangeAspect="1"/>
          </p:cNvGraphicFramePr>
          <p:nvPr/>
        </p:nvGraphicFramePr>
        <p:xfrm>
          <a:off x="3892550" y="3992563"/>
          <a:ext cx="1014413" cy="374650"/>
        </p:xfrm>
        <a:graphic>
          <a:graphicData uri="http://schemas.openxmlformats.org/presentationml/2006/ole">
            <mc:AlternateContent xmlns:mc="http://schemas.openxmlformats.org/markup-compatibility/2006">
              <mc:Choice xmlns:v="urn:schemas-microsoft-com:vml" Requires="v">
                <p:oleObj spid="_x0000_s1365" name="Equation" r:id="rId116" imgW="482400" imgH="177480" progId="Equation.DSMT4">
                  <p:embed/>
                </p:oleObj>
              </mc:Choice>
              <mc:Fallback>
                <p:oleObj name="Equation" r:id="rId116" imgW="482400" imgH="177480" progId="Equation.DSMT4">
                  <p:embed/>
                  <p:pic>
                    <p:nvPicPr>
                      <p:cNvPr id="0" name="Object 62"/>
                      <p:cNvPicPr>
                        <a:picLocks noChangeAspect="1" noChangeArrowheads="1"/>
                      </p:cNvPicPr>
                      <p:nvPr/>
                    </p:nvPicPr>
                    <p:blipFill>
                      <a:blip r:embed="rId117">
                        <a:extLst>
                          <a:ext uri="{28A0092B-C50C-407E-A947-70E740481C1C}">
                            <a14:useLocalDpi xmlns:a14="http://schemas.microsoft.com/office/drawing/2010/main" val="0"/>
                          </a:ext>
                        </a:extLst>
                      </a:blip>
                      <a:srcRect/>
                      <a:stretch>
                        <a:fillRect/>
                      </a:stretch>
                    </p:blipFill>
                    <p:spPr bwMode="auto">
                      <a:xfrm>
                        <a:off x="3892550" y="3992563"/>
                        <a:ext cx="1014413" cy="374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6" name="Object 63"/>
          <p:cNvGraphicFramePr>
            <a:graphicFrameLocks noChangeAspect="1"/>
          </p:cNvGraphicFramePr>
          <p:nvPr/>
        </p:nvGraphicFramePr>
        <p:xfrm>
          <a:off x="6859588" y="1852613"/>
          <a:ext cx="266700" cy="374650"/>
        </p:xfrm>
        <a:graphic>
          <a:graphicData uri="http://schemas.openxmlformats.org/presentationml/2006/ole">
            <mc:AlternateContent xmlns:mc="http://schemas.openxmlformats.org/markup-compatibility/2006">
              <mc:Choice xmlns:v="urn:schemas-microsoft-com:vml" Requires="v">
                <p:oleObj spid="_x0000_s1366" name="Equation" r:id="rId118" imgW="126720" imgH="177480" progId="Equation.DSMT4">
                  <p:embed/>
                </p:oleObj>
              </mc:Choice>
              <mc:Fallback>
                <p:oleObj name="Equation" r:id="rId118" imgW="126720" imgH="177480" progId="Equation.DSMT4">
                  <p:embed/>
                  <p:pic>
                    <p:nvPicPr>
                      <p:cNvPr id="0" name="Object 63"/>
                      <p:cNvPicPr>
                        <a:picLocks noChangeAspect="1" noChangeArrowheads="1"/>
                      </p:cNvPicPr>
                      <p:nvPr/>
                    </p:nvPicPr>
                    <p:blipFill>
                      <a:blip r:embed="rId119">
                        <a:extLst>
                          <a:ext uri="{28A0092B-C50C-407E-A947-70E740481C1C}">
                            <a14:useLocalDpi xmlns:a14="http://schemas.microsoft.com/office/drawing/2010/main" val="0"/>
                          </a:ext>
                        </a:extLst>
                      </a:blip>
                      <a:srcRect/>
                      <a:stretch>
                        <a:fillRect/>
                      </a:stretch>
                    </p:blipFill>
                    <p:spPr bwMode="auto">
                      <a:xfrm>
                        <a:off x="6859588" y="1852613"/>
                        <a:ext cx="266700" cy="374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7" name="Object 64"/>
          <p:cNvGraphicFramePr>
            <a:graphicFrameLocks noChangeAspect="1"/>
          </p:cNvGraphicFramePr>
          <p:nvPr/>
        </p:nvGraphicFramePr>
        <p:xfrm>
          <a:off x="3883025" y="3997325"/>
          <a:ext cx="1255713" cy="374650"/>
        </p:xfrm>
        <a:graphic>
          <a:graphicData uri="http://schemas.openxmlformats.org/presentationml/2006/ole">
            <mc:AlternateContent xmlns:mc="http://schemas.openxmlformats.org/markup-compatibility/2006">
              <mc:Choice xmlns:v="urn:schemas-microsoft-com:vml" Requires="v">
                <p:oleObj spid="_x0000_s1367" name="Equation" r:id="rId120" imgW="596880" imgH="177480" progId="Equation.DSMT4">
                  <p:embed/>
                </p:oleObj>
              </mc:Choice>
              <mc:Fallback>
                <p:oleObj name="Equation" r:id="rId120" imgW="596880" imgH="177480" progId="Equation.DSMT4">
                  <p:embed/>
                  <p:pic>
                    <p:nvPicPr>
                      <p:cNvPr id="0" name="Object 64"/>
                      <p:cNvPicPr>
                        <a:picLocks noChangeAspect="1" noChangeArrowheads="1"/>
                      </p:cNvPicPr>
                      <p:nvPr/>
                    </p:nvPicPr>
                    <p:blipFill>
                      <a:blip r:embed="rId121">
                        <a:extLst>
                          <a:ext uri="{28A0092B-C50C-407E-A947-70E740481C1C}">
                            <a14:useLocalDpi xmlns:a14="http://schemas.microsoft.com/office/drawing/2010/main" val="0"/>
                          </a:ext>
                        </a:extLst>
                      </a:blip>
                      <a:srcRect/>
                      <a:stretch>
                        <a:fillRect/>
                      </a:stretch>
                    </p:blipFill>
                    <p:spPr bwMode="auto">
                      <a:xfrm>
                        <a:off x="3883025" y="3997325"/>
                        <a:ext cx="1255713" cy="374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8" name="Object 65"/>
          <p:cNvGraphicFramePr>
            <a:graphicFrameLocks noChangeAspect="1"/>
          </p:cNvGraphicFramePr>
          <p:nvPr/>
        </p:nvGraphicFramePr>
        <p:xfrm>
          <a:off x="7466013" y="1868488"/>
          <a:ext cx="185737" cy="350837"/>
        </p:xfrm>
        <a:graphic>
          <a:graphicData uri="http://schemas.openxmlformats.org/presentationml/2006/ole">
            <mc:AlternateContent xmlns:mc="http://schemas.openxmlformats.org/markup-compatibility/2006">
              <mc:Choice xmlns:v="urn:schemas-microsoft-com:vml" Requires="v">
                <p:oleObj spid="_x0000_s1368" name="Equation" r:id="rId122" imgW="88560" imgH="164880" progId="Equation.DSMT4">
                  <p:embed/>
                </p:oleObj>
              </mc:Choice>
              <mc:Fallback>
                <p:oleObj name="Equation" r:id="rId122" imgW="88560" imgH="164880" progId="Equation.DSMT4">
                  <p:embed/>
                  <p:pic>
                    <p:nvPicPr>
                      <p:cNvPr id="0" name="Object 65"/>
                      <p:cNvPicPr>
                        <a:picLocks noChangeAspect="1" noChangeArrowheads="1"/>
                      </p:cNvPicPr>
                      <p:nvPr/>
                    </p:nvPicPr>
                    <p:blipFill>
                      <a:blip r:embed="rId123">
                        <a:extLst>
                          <a:ext uri="{28A0092B-C50C-407E-A947-70E740481C1C}">
                            <a14:useLocalDpi xmlns:a14="http://schemas.microsoft.com/office/drawing/2010/main" val="0"/>
                          </a:ext>
                        </a:extLst>
                      </a:blip>
                      <a:srcRect/>
                      <a:stretch>
                        <a:fillRect/>
                      </a:stretch>
                    </p:blipFill>
                    <p:spPr bwMode="auto">
                      <a:xfrm>
                        <a:off x="7466013" y="1868488"/>
                        <a:ext cx="185737" cy="3508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9" name="Object 66"/>
          <p:cNvGraphicFramePr>
            <a:graphicFrameLocks noChangeAspect="1"/>
          </p:cNvGraphicFramePr>
          <p:nvPr/>
        </p:nvGraphicFramePr>
        <p:xfrm>
          <a:off x="3717925" y="5429250"/>
          <a:ext cx="476250" cy="347663"/>
        </p:xfrm>
        <a:graphic>
          <a:graphicData uri="http://schemas.openxmlformats.org/presentationml/2006/ole">
            <mc:AlternateContent xmlns:mc="http://schemas.openxmlformats.org/markup-compatibility/2006">
              <mc:Choice xmlns:v="urn:schemas-microsoft-com:vml" Requires="v">
                <p:oleObj spid="_x0000_s1369" name="Equation" r:id="rId124" imgW="228600" imgH="164880" progId="Equation.DSMT4">
                  <p:embed/>
                </p:oleObj>
              </mc:Choice>
              <mc:Fallback>
                <p:oleObj name="Equation" r:id="rId124" imgW="228600" imgH="164880" progId="Equation.DSMT4">
                  <p:embed/>
                  <p:pic>
                    <p:nvPicPr>
                      <p:cNvPr id="0" name="Object 66"/>
                      <p:cNvPicPr>
                        <a:picLocks noChangeAspect="1" noChangeArrowheads="1"/>
                      </p:cNvPicPr>
                      <p:nvPr/>
                    </p:nvPicPr>
                    <p:blipFill>
                      <a:blip r:embed="rId125">
                        <a:extLst>
                          <a:ext uri="{28A0092B-C50C-407E-A947-70E740481C1C}">
                            <a14:useLocalDpi xmlns:a14="http://schemas.microsoft.com/office/drawing/2010/main" val="0"/>
                          </a:ext>
                        </a:extLst>
                      </a:blip>
                      <a:srcRect/>
                      <a:stretch>
                        <a:fillRect/>
                      </a:stretch>
                    </p:blipFill>
                    <p:spPr bwMode="auto">
                      <a:xfrm>
                        <a:off x="3717925" y="5429250"/>
                        <a:ext cx="476250" cy="3476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0" name="Object 67"/>
          <p:cNvGraphicFramePr>
            <a:graphicFrameLocks noChangeAspect="1"/>
          </p:cNvGraphicFramePr>
          <p:nvPr/>
        </p:nvGraphicFramePr>
        <p:xfrm>
          <a:off x="7931150" y="1851025"/>
          <a:ext cx="239713" cy="377825"/>
        </p:xfrm>
        <a:graphic>
          <a:graphicData uri="http://schemas.openxmlformats.org/presentationml/2006/ole">
            <mc:AlternateContent xmlns:mc="http://schemas.openxmlformats.org/markup-compatibility/2006">
              <mc:Choice xmlns:v="urn:schemas-microsoft-com:vml" Requires="v">
                <p:oleObj spid="_x0000_s1370" name="Equation" r:id="rId126" imgW="114120" imgH="177480" progId="Equation.DSMT4">
                  <p:embed/>
                </p:oleObj>
              </mc:Choice>
              <mc:Fallback>
                <p:oleObj name="Equation" r:id="rId126" imgW="114120" imgH="177480" progId="Equation.DSMT4">
                  <p:embed/>
                  <p:pic>
                    <p:nvPicPr>
                      <p:cNvPr id="0" name="Object 67"/>
                      <p:cNvPicPr>
                        <a:picLocks noChangeAspect="1" noChangeArrowheads="1"/>
                      </p:cNvPicPr>
                      <p:nvPr/>
                    </p:nvPicPr>
                    <p:blipFill>
                      <a:blip r:embed="rId105">
                        <a:extLst>
                          <a:ext uri="{28A0092B-C50C-407E-A947-70E740481C1C}">
                            <a14:useLocalDpi xmlns:a14="http://schemas.microsoft.com/office/drawing/2010/main" val="0"/>
                          </a:ext>
                        </a:extLst>
                      </a:blip>
                      <a:srcRect/>
                      <a:stretch>
                        <a:fillRect/>
                      </a:stretch>
                    </p:blipFill>
                    <p:spPr bwMode="auto">
                      <a:xfrm>
                        <a:off x="7931150" y="1851025"/>
                        <a:ext cx="239713" cy="3778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 name="Object 68"/>
          <p:cNvGraphicFramePr>
            <a:graphicFrameLocks noChangeAspect="1"/>
          </p:cNvGraphicFramePr>
          <p:nvPr/>
        </p:nvGraphicFramePr>
        <p:xfrm>
          <a:off x="4425950" y="4637088"/>
          <a:ext cx="238125" cy="374650"/>
        </p:xfrm>
        <a:graphic>
          <a:graphicData uri="http://schemas.openxmlformats.org/presentationml/2006/ole">
            <mc:AlternateContent xmlns:mc="http://schemas.openxmlformats.org/markup-compatibility/2006">
              <mc:Choice xmlns:v="urn:schemas-microsoft-com:vml" Requires="v">
                <p:oleObj spid="_x0000_s1371" name="Equation" r:id="rId127" imgW="114120" imgH="177480" progId="Equation.DSMT4">
                  <p:embed/>
                </p:oleObj>
              </mc:Choice>
              <mc:Fallback>
                <p:oleObj name="Equation" r:id="rId127" imgW="114120" imgH="177480" progId="Equation.DSMT4">
                  <p:embed/>
                  <p:pic>
                    <p:nvPicPr>
                      <p:cNvPr id="0" name="Object 68"/>
                      <p:cNvPicPr>
                        <a:picLocks noChangeAspect="1" noChangeArrowheads="1"/>
                      </p:cNvPicPr>
                      <p:nvPr/>
                    </p:nvPicPr>
                    <p:blipFill>
                      <a:blip r:embed="rId128">
                        <a:extLst>
                          <a:ext uri="{28A0092B-C50C-407E-A947-70E740481C1C}">
                            <a14:useLocalDpi xmlns:a14="http://schemas.microsoft.com/office/drawing/2010/main" val="0"/>
                          </a:ext>
                        </a:extLst>
                      </a:blip>
                      <a:srcRect/>
                      <a:stretch>
                        <a:fillRect/>
                      </a:stretch>
                    </p:blipFill>
                    <p:spPr bwMode="auto">
                      <a:xfrm>
                        <a:off x="4425950" y="4637088"/>
                        <a:ext cx="238125" cy="374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2" name="Object 69"/>
          <p:cNvGraphicFramePr>
            <a:graphicFrameLocks noChangeAspect="1"/>
          </p:cNvGraphicFramePr>
          <p:nvPr/>
        </p:nvGraphicFramePr>
        <p:xfrm>
          <a:off x="8486775" y="1860550"/>
          <a:ext cx="266700" cy="374650"/>
        </p:xfrm>
        <a:graphic>
          <a:graphicData uri="http://schemas.openxmlformats.org/presentationml/2006/ole">
            <mc:AlternateContent xmlns:mc="http://schemas.openxmlformats.org/markup-compatibility/2006">
              <mc:Choice xmlns:v="urn:schemas-microsoft-com:vml" Requires="v">
                <p:oleObj spid="_x0000_s1372" name="Equation" r:id="rId129" imgW="126720" imgH="177480" progId="Equation.DSMT4">
                  <p:embed/>
                </p:oleObj>
              </mc:Choice>
              <mc:Fallback>
                <p:oleObj name="Equation" r:id="rId129" imgW="126720" imgH="177480" progId="Equation.DSMT4">
                  <p:embed/>
                  <p:pic>
                    <p:nvPicPr>
                      <p:cNvPr id="0" name="Object 69"/>
                      <p:cNvPicPr>
                        <a:picLocks noChangeAspect="1" noChangeArrowheads="1"/>
                      </p:cNvPicPr>
                      <p:nvPr/>
                    </p:nvPicPr>
                    <p:blipFill>
                      <a:blip r:embed="rId78">
                        <a:extLst>
                          <a:ext uri="{28A0092B-C50C-407E-A947-70E740481C1C}">
                            <a14:useLocalDpi xmlns:a14="http://schemas.microsoft.com/office/drawing/2010/main" val="0"/>
                          </a:ext>
                        </a:extLst>
                      </a:blip>
                      <a:srcRect/>
                      <a:stretch>
                        <a:fillRect/>
                      </a:stretch>
                    </p:blipFill>
                    <p:spPr bwMode="auto">
                      <a:xfrm>
                        <a:off x="8486775" y="1860550"/>
                        <a:ext cx="266700" cy="374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3" name="Object 70"/>
          <p:cNvGraphicFramePr>
            <a:graphicFrameLocks noChangeAspect="1"/>
          </p:cNvGraphicFramePr>
          <p:nvPr/>
        </p:nvGraphicFramePr>
        <p:xfrm>
          <a:off x="4659313" y="4627563"/>
          <a:ext cx="265112" cy="374650"/>
        </p:xfrm>
        <a:graphic>
          <a:graphicData uri="http://schemas.openxmlformats.org/presentationml/2006/ole">
            <mc:AlternateContent xmlns:mc="http://schemas.openxmlformats.org/markup-compatibility/2006">
              <mc:Choice xmlns:v="urn:schemas-microsoft-com:vml" Requires="v">
                <p:oleObj spid="_x0000_s1373" name="Equation" r:id="rId130" imgW="126720" imgH="177480" progId="Equation.DSMT4">
                  <p:embed/>
                </p:oleObj>
              </mc:Choice>
              <mc:Fallback>
                <p:oleObj name="Equation" r:id="rId130" imgW="126720" imgH="177480" progId="Equation.DSMT4">
                  <p:embed/>
                  <p:pic>
                    <p:nvPicPr>
                      <p:cNvPr id="0" name="Object 70"/>
                      <p:cNvPicPr>
                        <a:picLocks noChangeAspect="1" noChangeArrowheads="1"/>
                      </p:cNvPicPr>
                      <p:nvPr/>
                    </p:nvPicPr>
                    <p:blipFill>
                      <a:blip r:embed="rId131">
                        <a:extLst>
                          <a:ext uri="{28A0092B-C50C-407E-A947-70E740481C1C}">
                            <a14:useLocalDpi xmlns:a14="http://schemas.microsoft.com/office/drawing/2010/main" val="0"/>
                          </a:ext>
                        </a:extLst>
                      </a:blip>
                      <a:srcRect/>
                      <a:stretch>
                        <a:fillRect/>
                      </a:stretch>
                    </p:blipFill>
                    <p:spPr bwMode="auto">
                      <a:xfrm>
                        <a:off x="4659313" y="4627563"/>
                        <a:ext cx="265112" cy="374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5" name="Object 71"/>
          <p:cNvGraphicFramePr>
            <a:graphicFrameLocks noChangeAspect="1"/>
          </p:cNvGraphicFramePr>
          <p:nvPr/>
        </p:nvGraphicFramePr>
        <p:xfrm>
          <a:off x="433388" y="2292350"/>
          <a:ext cx="266700" cy="374650"/>
        </p:xfrm>
        <a:graphic>
          <a:graphicData uri="http://schemas.openxmlformats.org/presentationml/2006/ole">
            <mc:AlternateContent xmlns:mc="http://schemas.openxmlformats.org/markup-compatibility/2006">
              <mc:Choice xmlns:v="urn:schemas-microsoft-com:vml" Requires="v">
                <p:oleObj spid="_x0000_s1374" name="Equation" r:id="rId132" imgW="126720" imgH="177480" progId="Equation.DSMT4">
                  <p:embed/>
                </p:oleObj>
              </mc:Choice>
              <mc:Fallback>
                <p:oleObj name="Equation" r:id="rId132" imgW="126720" imgH="177480" progId="Equation.DSMT4">
                  <p:embed/>
                  <p:pic>
                    <p:nvPicPr>
                      <p:cNvPr id="0" name="Object 71"/>
                      <p:cNvPicPr>
                        <a:picLocks noChangeAspect="1" noChangeArrowheads="1"/>
                      </p:cNvPicPr>
                      <p:nvPr/>
                    </p:nvPicPr>
                    <p:blipFill>
                      <a:blip r:embed="rId78">
                        <a:extLst>
                          <a:ext uri="{28A0092B-C50C-407E-A947-70E740481C1C}">
                            <a14:useLocalDpi xmlns:a14="http://schemas.microsoft.com/office/drawing/2010/main" val="0"/>
                          </a:ext>
                        </a:extLst>
                      </a:blip>
                      <a:srcRect/>
                      <a:stretch>
                        <a:fillRect/>
                      </a:stretch>
                    </p:blipFill>
                    <p:spPr bwMode="auto">
                      <a:xfrm>
                        <a:off x="433388" y="2292350"/>
                        <a:ext cx="266700" cy="374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6" name="Object 72"/>
          <p:cNvGraphicFramePr>
            <a:graphicFrameLocks noChangeAspect="1"/>
          </p:cNvGraphicFramePr>
          <p:nvPr/>
        </p:nvGraphicFramePr>
        <p:xfrm>
          <a:off x="4906963" y="4646613"/>
          <a:ext cx="265112" cy="374650"/>
        </p:xfrm>
        <a:graphic>
          <a:graphicData uri="http://schemas.openxmlformats.org/presentationml/2006/ole">
            <mc:AlternateContent xmlns:mc="http://schemas.openxmlformats.org/markup-compatibility/2006">
              <mc:Choice xmlns:v="urn:schemas-microsoft-com:vml" Requires="v">
                <p:oleObj spid="_x0000_s1375" name="Equation" r:id="rId133" imgW="126720" imgH="177480" progId="Equation.DSMT4">
                  <p:embed/>
                </p:oleObj>
              </mc:Choice>
              <mc:Fallback>
                <p:oleObj name="Equation" r:id="rId133" imgW="126720" imgH="177480" progId="Equation.DSMT4">
                  <p:embed/>
                  <p:pic>
                    <p:nvPicPr>
                      <p:cNvPr id="0" name="Object 72"/>
                      <p:cNvPicPr>
                        <a:picLocks noChangeAspect="1" noChangeArrowheads="1"/>
                      </p:cNvPicPr>
                      <p:nvPr/>
                    </p:nvPicPr>
                    <p:blipFill>
                      <a:blip r:embed="rId131">
                        <a:extLst>
                          <a:ext uri="{28A0092B-C50C-407E-A947-70E740481C1C}">
                            <a14:useLocalDpi xmlns:a14="http://schemas.microsoft.com/office/drawing/2010/main" val="0"/>
                          </a:ext>
                        </a:extLst>
                      </a:blip>
                      <a:srcRect/>
                      <a:stretch>
                        <a:fillRect/>
                      </a:stretch>
                    </p:blipFill>
                    <p:spPr bwMode="auto">
                      <a:xfrm>
                        <a:off x="4906963" y="4646613"/>
                        <a:ext cx="265112" cy="374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7" name="Object 73"/>
          <p:cNvGraphicFramePr>
            <a:graphicFrameLocks noChangeAspect="1"/>
          </p:cNvGraphicFramePr>
          <p:nvPr/>
        </p:nvGraphicFramePr>
        <p:xfrm>
          <a:off x="974725" y="2282825"/>
          <a:ext cx="239713" cy="374650"/>
        </p:xfrm>
        <a:graphic>
          <a:graphicData uri="http://schemas.openxmlformats.org/presentationml/2006/ole">
            <mc:AlternateContent xmlns:mc="http://schemas.openxmlformats.org/markup-compatibility/2006">
              <mc:Choice xmlns:v="urn:schemas-microsoft-com:vml" Requires="v">
                <p:oleObj spid="_x0000_s1376" name="Equation" r:id="rId134" imgW="114120" imgH="177480" progId="Equation.DSMT4">
                  <p:embed/>
                </p:oleObj>
              </mc:Choice>
              <mc:Fallback>
                <p:oleObj name="Equation" r:id="rId134" imgW="114120" imgH="177480" progId="Equation.DSMT4">
                  <p:embed/>
                  <p:pic>
                    <p:nvPicPr>
                      <p:cNvPr id="0" name="Object 73"/>
                      <p:cNvPicPr>
                        <a:picLocks noChangeAspect="1" noChangeArrowheads="1"/>
                      </p:cNvPicPr>
                      <p:nvPr/>
                    </p:nvPicPr>
                    <p:blipFill>
                      <a:blip r:embed="rId135">
                        <a:extLst>
                          <a:ext uri="{28A0092B-C50C-407E-A947-70E740481C1C}">
                            <a14:useLocalDpi xmlns:a14="http://schemas.microsoft.com/office/drawing/2010/main" val="0"/>
                          </a:ext>
                        </a:extLst>
                      </a:blip>
                      <a:srcRect/>
                      <a:stretch>
                        <a:fillRect/>
                      </a:stretch>
                    </p:blipFill>
                    <p:spPr bwMode="auto">
                      <a:xfrm>
                        <a:off x="974725" y="2282825"/>
                        <a:ext cx="239713" cy="374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8" name="Object 74"/>
          <p:cNvGraphicFramePr>
            <a:graphicFrameLocks noChangeAspect="1"/>
          </p:cNvGraphicFramePr>
          <p:nvPr/>
        </p:nvGraphicFramePr>
        <p:xfrm>
          <a:off x="3638550" y="4640263"/>
          <a:ext cx="1800225" cy="374650"/>
        </p:xfrm>
        <a:graphic>
          <a:graphicData uri="http://schemas.openxmlformats.org/presentationml/2006/ole">
            <mc:AlternateContent xmlns:mc="http://schemas.openxmlformats.org/markup-compatibility/2006">
              <mc:Choice xmlns:v="urn:schemas-microsoft-com:vml" Requires="v">
                <p:oleObj spid="_x0000_s1377" name="Equation" r:id="rId136" imgW="863280" imgH="177480" progId="Equation.DSMT4">
                  <p:embed/>
                </p:oleObj>
              </mc:Choice>
              <mc:Fallback>
                <p:oleObj name="Equation" r:id="rId136" imgW="863280" imgH="177480" progId="Equation.DSMT4">
                  <p:embed/>
                  <p:pic>
                    <p:nvPicPr>
                      <p:cNvPr id="0" name="Object 74"/>
                      <p:cNvPicPr>
                        <a:picLocks noChangeAspect="1" noChangeArrowheads="1"/>
                      </p:cNvPicPr>
                      <p:nvPr/>
                    </p:nvPicPr>
                    <p:blipFill>
                      <a:blip r:embed="rId137">
                        <a:extLst>
                          <a:ext uri="{28A0092B-C50C-407E-A947-70E740481C1C}">
                            <a14:useLocalDpi xmlns:a14="http://schemas.microsoft.com/office/drawing/2010/main" val="0"/>
                          </a:ext>
                        </a:extLst>
                      </a:blip>
                      <a:srcRect/>
                      <a:stretch>
                        <a:fillRect/>
                      </a:stretch>
                    </p:blipFill>
                    <p:spPr bwMode="auto">
                      <a:xfrm>
                        <a:off x="3638550" y="4640263"/>
                        <a:ext cx="1800225" cy="374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9" name="Object 75"/>
          <p:cNvGraphicFramePr>
            <a:graphicFrameLocks noChangeAspect="1"/>
          </p:cNvGraphicFramePr>
          <p:nvPr/>
        </p:nvGraphicFramePr>
        <p:xfrm>
          <a:off x="1514475" y="2287588"/>
          <a:ext cx="239713" cy="374650"/>
        </p:xfrm>
        <a:graphic>
          <a:graphicData uri="http://schemas.openxmlformats.org/presentationml/2006/ole">
            <mc:AlternateContent xmlns:mc="http://schemas.openxmlformats.org/markup-compatibility/2006">
              <mc:Choice xmlns:v="urn:schemas-microsoft-com:vml" Requires="v">
                <p:oleObj spid="_x0000_s1378" name="Equation" r:id="rId138" imgW="114120" imgH="177480" progId="Equation.DSMT4">
                  <p:embed/>
                </p:oleObj>
              </mc:Choice>
              <mc:Fallback>
                <p:oleObj name="Equation" r:id="rId138" imgW="114120" imgH="177480" progId="Equation.DSMT4">
                  <p:embed/>
                  <p:pic>
                    <p:nvPicPr>
                      <p:cNvPr id="0" name="Object 75"/>
                      <p:cNvPicPr>
                        <a:picLocks noChangeAspect="1" noChangeArrowheads="1"/>
                      </p:cNvPicPr>
                      <p:nvPr/>
                    </p:nvPicPr>
                    <p:blipFill>
                      <a:blip r:embed="rId139">
                        <a:extLst>
                          <a:ext uri="{28A0092B-C50C-407E-A947-70E740481C1C}">
                            <a14:useLocalDpi xmlns:a14="http://schemas.microsoft.com/office/drawing/2010/main" val="0"/>
                          </a:ext>
                        </a:extLst>
                      </a:blip>
                      <a:srcRect/>
                      <a:stretch>
                        <a:fillRect/>
                      </a:stretch>
                    </p:blipFill>
                    <p:spPr bwMode="auto">
                      <a:xfrm>
                        <a:off x="1514475" y="2287588"/>
                        <a:ext cx="239713" cy="374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0" name="Object 76"/>
          <p:cNvGraphicFramePr>
            <a:graphicFrameLocks noChangeAspect="1"/>
          </p:cNvGraphicFramePr>
          <p:nvPr/>
        </p:nvGraphicFramePr>
        <p:xfrm>
          <a:off x="5148263" y="4003675"/>
          <a:ext cx="239712" cy="374650"/>
        </p:xfrm>
        <a:graphic>
          <a:graphicData uri="http://schemas.openxmlformats.org/presentationml/2006/ole">
            <mc:AlternateContent xmlns:mc="http://schemas.openxmlformats.org/markup-compatibility/2006">
              <mc:Choice xmlns:v="urn:schemas-microsoft-com:vml" Requires="v">
                <p:oleObj spid="_x0000_s1379" name="Equation" r:id="rId140" imgW="114120" imgH="177480" progId="Equation.DSMT4">
                  <p:embed/>
                </p:oleObj>
              </mc:Choice>
              <mc:Fallback>
                <p:oleObj name="Equation" r:id="rId140" imgW="114120" imgH="177480" progId="Equation.DSMT4">
                  <p:embed/>
                  <p:pic>
                    <p:nvPicPr>
                      <p:cNvPr id="0" name="Object 76"/>
                      <p:cNvPicPr>
                        <a:picLocks noChangeAspect="1" noChangeArrowheads="1"/>
                      </p:cNvPicPr>
                      <p:nvPr/>
                    </p:nvPicPr>
                    <p:blipFill>
                      <a:blip r:embed="rId141">
                        <a:extLst>
                          <a:ext uri="{28A0092B-C50C-407E-A947-70E740481C1C}">
                            <a14:useLocalDpi xmlns:a14="http://schemas.microsoft.com/office/drawing/2010/main" val="0"/>
                          </a:ext>
                        </a:extLst>
                      </a:blip>
                      <a:srcRect/>
                      <a:stretch>
                        <a:fillRect/>
                      </a:stretch>
                    </p:blipFill>
                    <p:spPr bwMode="auto">
                      <a:xfrm>
                        <a:off x="5148263" y="4003675"/>
                        <a:ext cx="239712" cy="374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1" name="Object 77"/>
          <p:cNvGraphicFramePr>
            <a:graphicFrameLocks noChangeAspect="1"/>
          </p:cNvGraphicFramePr>
          <p:nvPr/>
        </p:nvGraphicFramePr>
        <p:xfrm>
          <a:off x="2049463" y="2281238"/>
          <a:ext cx="239712" cy="374650"/>
        </p:xfrm>
        <a:graphic>
          <a:graphicData uri="http://schemas.openxmlformats.org/presentationml/2006/ole">
            <mc:AlternateContent xmlns:mc="http://schemas.openxmlformats.org/markup-compatibility/2006">
              <mc:Choice xmlns:v="urn:schemas-microsoft-com:vml" Requires="v">
                <p:oleObj spid="_x0000_s1380" name="Equation" r:id="rId142" imgW="114120" imgH="177480" progId="Equation.DSMT4">
                  <p:embed/>
                </p:oleObj>
              </mc:Choice>
              <mc:Fallback>
                <p:oleObj name="Equation" r:id="rId142" imgW="114120" imgH="177480" progId="Equation.DSMT4">
                  <p:embed/>
                  <p:pic>
                    <p:nvPicPr>
                      <p:cNvPr id="0" name="Object 77"/>
                      <p:cNvPicPr>
                        <a:picLocks noChangeAspect="1" noChangeArrowheads="1"/>
                      </p:cNvPicPr>
                      <p:nvPr/>
                    </p:nvPicPr>
                    <p:blipFill>
                      <a:blip r:embed="rId139">
                        <a:extLst>
                          <a:ext uri="{28A0092B-C50C-407E-A947-70E740481C1C}">
                            <a14:useLocalDpi xmlns:a14="http://schemas.microsoft.com/office/drawing/2010/main" val="0"/>
                          </a:ext>
                        </a:extLst>
                      </a:blip>
                      <a:srcRect/>
                      <a:stretch>
                        <a:fillRect/>
                      </a:stretch>
                    </p:blipFill>
                    <p:spPr bwMode="auto">
                      <a:xfrm>
                        <a:off x="2049463" y="2281238"/>
                        <a:ext cx="239712" cy="374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 name="Object 78"/>
          <p:cNvGraphicFramePr>
            <a:graphicFrameLocks noChangeAspect="1"/>
          </p:cNvGraphicFramePr>
          <p:nvPr/>
        </p:nvGraphicFramePr>
        <p:xfrm>
          <a:off x="3656013" y="3357563"/>
          <a:ext cx="1006475" cy="374650"/>
        </p:xfrm>
        <a:graphic>
          <a:graphicData uri="http://schemas.openxmlformats.org/presentationml/2006/ole">
            <mc:AlternateContent xmlns:mc="http://schemas.openxmlformats.org/markup-compatibility/2006">
              <mc:Choice xmlns:v="urn:schemas-microsoft-com:vml" Requires="v">
                <p:oleObj spid="_x0000_s1381" name="Equation" r:id="rId143" imgW="482400" imgH="177480" progId="Equation.DSMT4">
                  <p:embed/>
                </p:oleObj>
              </mc:Choice>
              <mc:Fallback>
                <p:oleObj name="Equation" r:id="rId143" imgW="482400" imgH="177480" progId="Equation.DSMT4">
                  <p:embed/>
                  <p:pic>
                    <p:nvPicPr>
                      <p:cNvPr id="0" name="Object 78"/>
                      <p:cNvPicPr>
                        <a:picLocks noChangeAspect="1" noChangeArrowheads="1"/>
                      </p:cNvPicPr>
                      <p:nvPr/>
                    </p:nvPicPr>
                    <p:blipFill>
                      <a:blip r:embed="rId144">
                        <a:extLst>
                          <a:ext uri="{28A0092B-C50C-407E-A947-70E740481C1C}">
                            <a14:useLocalDpi xmlns:a14="http://schemas.microsoft.com/office/drawing/2010/main" val="0"/>
                          </a:ext>
                        </a:extLst>
                      </a:blip>
                      <a:srcRect/>
                      <a:stretch>
                        <a:fillRect/>
                      </a:stretch>
                    </p:blipFill>
                    <p:spPr bwMode="auto">
                      <a:xfrm>
                        <a:off x="3656013" y="3357563"/>
                        <a:ext cx="1006475" cy="374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4" name="Object 79"/>
          <p:cNvGraphicFramePr>
            <a:graphicFrameLocks noChangeAspect="1"/>
          </p:cNvGraphicFramePr>
          <p:nvPr/>
        </p:nvGraphicFramePr>
        <p:xfrm>
          <a:off x="2571750" y="2284413"/>
          <a:ext cx="266700" cy="374650"/>
        </p:xfrm>
        <a:graphic>
          <a:graphicData uri="http://schemas.openxmlformats.org/presentationml/2006/ole">
            <mc:AlternateContent xmlns:mc="http://schemas.openxmlformats.org/markup-compatibility/2006">
              <mc:Choice xmlns:v="urn:schemas-microsoft-com:vml" Requires="v">
                <p:oleObj spid="_x0000_s1382" name="Equation" r:id="rId145" imgW="126720" imgH="177480" progId="Equation.DSMT4">
                  <p:embed/>
                </p:oleObj>
              </mc:Choice>
              <mc:Fallback>
                <p:oleObj name="Equation" r:id="rId145" imgW="126720" imgH="177480" progId="Equation.DSMT4">
                  <p:embed/>
                  <p:pic>
                    <p:nvPicPr>
                      <p:cNvPr id="0" name="Object 79"/>
                      <p:cNvPicPr>
                        <a:picLocks noChangeAspect="1" noChangeArrowheads="1"/>
                      </p:cNvPicPr>
                      <p:nvPr/>
                    </p:nvPicPr>
                    <p:blipFill>
                      <a:blip r:embed="rId146">
                        <a:extLst>
                          <a:ext uri="{28A0092B-C50C-407E-A947-70E740481C1C}">
                            <a14:useLocalDpi xmlns:a14="http://schemas.microsoft.com/office/drawing/2010/main" val="0"/>
                          </a:ext>
                        </a:extLst>
                      </a:blip>
                      <a:srcRect/>
                      <a:stretch>
                        <a:fillRect/>
                      </a:stretch>
                    </p:blipFill>
                    <p:spPr bwMode="auto">
                      <a:xfrm>
                        <a:off x="2571750" y="2284413"/>
                        <a:ext cx="266700" cy="374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5" name="Object 80"/>
          <p:cNvGraphicFramePr>
            <a:graphicFrameLocks noChangeAspect="1"/>
          </p:cNvGraphicFramePr>
          <p:nvPr/>
        </p:nvGraphicFramePr>
        <p:xfrm>
          <a:off x="3130550" y="2287588"/>
          <a:ext cx="239713" cy="374650"/>
        </p:xfrm>
        <a:graphic>
          <a:graphicData uri="http://schemas.openxmlformats.org/presentationml/2006/ole">
            <mc:AlternateContent xmlns:mc="http://schemas.openxmlformats.org/markup-compatibility/2006">
              <mc:Choice xmlns:v="urn:schemas-microsoft-com:vml" Requires="v">
                <p:oleObj spid="_x0000_s1383" name="Equation" r:id="rId147" imgW="114120" imgH="177480" progId="Equation.DSMT4">
                  <p:embed/>
                </p:oleObj>
              </mc:Choice>
              <mc:Fallback>
                <p:oleObj name="Equation" r:id="rId147" imgW="114120" imgH="177480" progId="Equation.DSMT4">
                  <p:embed/>
                  <p:pic>
                    <p:nvPicPr>
                      <p:cNvPr id="0" name="Object 80"/>
                      <p:cNvPicPr>
                        <a:picLocks noChangeAspect="1" noChangeArrowheads="1"/>
                      </p:cNvPicPr>
                      <p:nvPr/>
                    </p:nvPicPr>
                    <p:blipFill>
                      <a:blip r:embed="rId148">
                        <a:extLst>
                          <a:ext uri="{28A0092B-C50C-407E-A947-70E740481C1C}">
                            <a14:useLocalDpi xmlns:a14="http://schemas.microsoft.com/office/drawing/2010/main" val="0"/>
                          </a:ext>
                        </a:extLst>
                      </a:blip>
                      <a:srcRect/>
                      <a:stretch>
                        <a:fillRect/>
                      </a:stretch>
                    </p:blipFill>
                    <p:spPr bwMode="auto">
                      <a:xfrm>
                        <a:off x="3130550" y="2287588"/>
                        <a:ext cx="239713" cy="374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6" name="Object 81"/>
          <p:cNvGraphicFramePr>
            <a:graphicFrameLocks noChangeAspect="1"/>
          </p:cNvGraphicFramePr>
          <p:nvPr/>
        </p:nvGraphicFramePr>
        <p:xfrm>
          <a:off x="3622675" y="2290763"/>
          <a:ext cx="266700" cy="374650"/>
        </p:xfrm>
        <a:graphic>
          <a:graphicData uri="http://schemas.openxmlformats.org/presentationml/2006/ole">
            <mc:AlternateContent xmlns:mc="http://schemas.openxmlformats.org/markup-compatibility/2006">
              <mc:Choice xmlns:v="urn:schemas-microsoft-com:vml" Requires="v">
                <p:oleObj spid="_x0000_s1384" name="Equation" r:id="rId149" imgW="126720" imgH="177480" progId="Equation.DSMT4">
                  <p:embed/>
                </p:oleObj>
              </mc:Choice>
              <mc:Fallback>
                <p:oleObj name="Equation" r:id="rId149" imgW="126720" imgH="177480" progId="Equation.DSMT4">
                  <p:embed/>
                  <p:pic>
                    <p:nvPicPr>
                      <p:cNvPr id="0" name="Object 81"/>
                      <p:cNvPicPr>
                        <a:picLocks noChangeAspect="1" noChangeArrowheads="1"/>
                      </p:cNvPicPr>
                      <p:nvPr/>
                    </p:nvPicPr>
                    <p:blipFill>
                      <a:blip r:embed="rId150">
                        <a:extLst>
                          <a:ext uri="{28A0092B-C50C-407E-A947-70E740481C1C}">
                            <a14:useLocalDpi xmlns:a14="http://schemas.microsoft.com/office/drawing/2010/main" val="0"/>
                          </a:ext>
                        </a:extLst>
                      </a:blip>
                      <a:srcRect/>
                      <a:stretch>
                        <a:fillRect/>
                      </a:stretch>
                    </p:blipFill>
                    <p:spPr bwMode="auto">
                      <a:xfrm>
                        <a:off x="3622675" y="2290763"/>
                        <a:ext cx="266700" cy="374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7" name="Object 82"/>
          <p:cNvGraphicFramePr>
            <a:graphicFrameLocks noChangeAspect="1"/>
          </p:cNvGraphicFramePr>
          <p:nvPr/>
        </p:nvGraphicFramePr>
        <p:xfrm>
          <a:off x="4198938" y="2282825"/>
          <a:ext cx="266700" cy="374650"/>
        </p:xfrm>
        <a:graphic>
          <a:graphicData uri="http://schemas.openxmlformats.org/presentationml/2006/ole">
            <mc:AlternateContent xmlns:mc="http://schemas.openxmlformats.org/markup-compatibility/2006">
              <mc:Choice xmlns:v="urn:schemas-microsoft-com:vml" Requires="v">
                <p:oleObj spid="_x0000_s1385" name="Equation" r:id="rId151" imgW="126720" imgH="177480" progId="Equation.DSMT4">
                  <p:embed/>
                </p:oleObj>
              </mc:Choice>
              <mc:Fallback>
                <p:oleObj name="Equation" r:id="rId151" imgW="126720" imgH="177480" progId="Equation.DSMT4">
                  <p:embed/>
                  <p:pic>
                    <p:nvPicPr>
                      <p:cNvPr id="0" name="Object 82"/>
                      <p:cNvPicPr>
                        <a:picLocks noChangeAspect="1" noChangeArrowheads="1"/>
                      </p:cNvPicPr>
                      <p:nvPr/>
                    </p:nvPicPr>
                    <p:blipFill>
                      <a:blip r:embed="rId150">
                        <a:extLst>
                          <a:ext uri="{28A0092B-C50C-407E-A947-70E740481C1C}">
                            <a14:useLocalDpi xmlns:a14="http://schemas.microsoft.com/office/drawing/2010/main" val="0"/>
                          </a:ext>
                        </a:extLst>
                      </a:blip>
                      <a:srcRect/>
                      <a:stretch>
                        <a:fillRect/>
                      </a:stretch>
                    </p:blipFill>
                    <p:spPr bwMode="auto">
                      <a:xfrm>
                        <a:off x="4198938" y="2282825"/>
                        <a:ext cx="266700" cy="374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8" name="Object 83"/>
          <p:cNvGraphicFramePr>
            <a:graphicFrameLocks noChangeAspect="1"/>
          </p:cNvGraphicFramePr>
          <p:nvPr/>
        </p:nvGraphicFramePr>
        <p:xfrm>
          <a:off x="4714875" y="2284413"/>
          <a:ext cx="239713" cy="374650"/>
        </p:xfrm>
        <a:graphic>
          <a:graphicData uri="http://schemas.openxmlformats.org/presentationml/2006/ole">
            <mc:AlternateContent xmlns:mc="http://schemas.openxmlformats.org/markup-compatibility/2006">
              <mc:Choice xmlns:v="urn:schemas-microsoft-com:vml" Requires="v">
                <p:oleObj spid="_x0000_s1386" name="Equation" r:id="rId152" imgW="114120" imgH="177480" progId="Equation.DSMT4">
                  <p:embed/>
                </p:oleObj>
              </mc:Choice>
              <mc:Fallback>
                <p:oleObj name="Equation" r:id="rId152" imgW="114120" imgH="177480" progId="Equation.DSMT4">
                  <p:embed/>
                  <p:pic>
                    <p:nvPicPr>
                      <p:cNvPr id="0" name="Object 83"/>
                      <p:cNvPicPr>
                        <a:picLocks noChangeAspect="1" noChangeArrowheads="1"/>
                      </p:cNvPicPr>
                      <p:nvPr/>
                    </p:nvPicPr>
                    <p:blipFill>
                      <a:blip r:embed="rId153">
                        <a:extLst>
                          <a:ext uri="{28A0092B-C50C-407E-A947-70E740481C1C}">
                            <a14:useLocalDpi xmlns:a14="http://schemas.microsoft.com/office/drawing/2010/main" val="0"/>
                          </a:ext>
                        </a:extLst>
                      </a:blip>
                      <a:srcRect/>
                      <a:stretch>
                        <a:fillRect/>
                      </a:stretch>
                    </p:blipFill>
                    <p:spPr bwMode="auto">
                      <a:xfrm>
                        <a:off x="4714875" y="2284413"/>
                        <a:ext cx="239713" cy="374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9" name="Object 84"/>
          <p:cNvGraphicFramePr>
            <a:graphicFrameLocks noChangeAspect="1"/>
          </p:cNvGraphicFramePr>
          <p:nvPr/>
        </p:nvGraphicFramePr>
        <p:xfrm>
          <a:off x="5321300" y="2290763"/>
          <a:ext cx="185738" cy="347662"/>
        </p:xfrm>
        <a:graphic>
          <a:graphicData uri="http://schemas.openxmlformats.org/presentationml/2006/ole">
            <mc:AlternateContent xmlns:mc="http://schemas.openxmlformats.org/markup-compatibility/2006">
              <mc:Choice xmlns:v="urn:schemas-microsoft-com:vml" Requires="v">
                <p:oleObj spid="_x0000_s1387" name="Equation" r:id="rId154" imgW="88560" imgH="164880" progId="Equation.DSMT4">
                  <p:embed/>
                </p:oleObj>
              </mc:Choice>
              <mc:Fallback>
                <p:oleObj name="Equation" r:id="rId154" imgW="88560" imgH="164880" progId="Equation.DSMT4">
                  <p:embed/>
                  <p:pic>
                    <p:nvPicPr>
                      <p:cNvPr id="0" name="Object 84"/>
                      <p:cNvPicPr>
                        <a:picLocks noChangeAspect="1" noChangeArrowheads="1"/>
                      </p:cNvPicPr>
                      <p:nvPr/>
                    </p:nvPicPr>
                    <p:blipFill>
                      <a:blip r:embed="rId155">
                        <a:extLst>
                          <a:ext uri="{28A0092B-C50C-407E-A947-70E740481C1C}">
                            <a14:useLocalDpi xmlns:a14="http://schemas.microsoft.com/office/drawing/2010/main" val="0"/>
                          </a:ext>
                        </a:extLst>
                      </a:blip>
                      <a:srcRect/>
                      <a:stretch>
                        <a:fillRect/>
                      </a:stretch>
                    </p:blipFill>
                    <p:spPr bwMode="auto">
                      <a:xfrm>
                        <a:off x="5321300" y="2290763"/>
                        <a:ext cx="185738" cy="3476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0" name="Object 85"/>
          <p:cNvGraphicFramePr>
            <a:graphicFrameLocks noChangeAspect="1"/>
          </p:cNvGraphicFramePr>
          <p:nvPr/>
        </p:nvGraphicFramePr>
        <p:xfrm>
          <a:off x="5784850" y="2284413"/>
          <a:ext cx="238125" cy="374650"/>
        </p:xfrm>
        <a:graphic>
          <a:graphicData uri="http://schemas.openxmlformats.org/presentationml/2006/ole">
            <mc:AlternateContent xmlns:mc="http://schemas.openxmlformats.org/markup-compatibility/2006">
              <mc:Choice xmlns:v="urn:schemas-microsoft-com:vml" Requires="v">
                <p:oleObj spid="_x0000_s1388" name="Equation" r:id="rId156" imgW="114120" imgH="177480" progId="Equation.DSMT4">
                  <p:embed/>
                </p:oleObj>
              </mc:Choice>
              <mc:Fallback>
                <p:oleObj name="Equation" r:id="rId156" imgW="114120" imgH="177480" progId="Equation.DSMT4">
                  <p:embed/>
                  <p:pic>
                    <p:nvPicPr>
                      <p:cNvPr id="0" name="Object 85"/>
                      <p:cNvPicPr>
                        <a:picLocks noChangeAspect="1" noChangeArrowheads="1"/>
                      </p:cNvPicPr>
                      <p:nvPr/>
                    </p:nvPicPr>
                    <p:blipFill>
                      <a:blip r:embed="rId157">
                        <a:extLst>
                          <a:ext uri="{28A0092B-C50C-407E-A947-70E740481C1C}">
                            <a14:useLocalDpi xmlns:a14="http://schemas.microsoft.com/office/drawing/2010/main" val="0"/>
                          </a:ext>
                        </a:extLst>
                      </a:blip>
                      <a:srcRect/>
                      <a:stretch>
                        <a:fillRect/>
                      </a:stretch>
                    </p:blipFill>
                    <p:spPr bwMode="auto">
                      <a:xfrm>
                        <a:off x="5784850" y="2284413"/>
                        <a:ext cx="238125" cy="374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1" name="Object 86"/>
          <p:cNvGraphicFramePr>
            <a:graphicFrameLocks noChangeAspect="1"/>
          </p:cNvGraphicFramePr>
          <p:nvPr/>
        </p:nvGraphicFramePr>
        <p:xfrm>
          <a:off x="6380163" y="2300288"/>
          <a:ext cx="185737" cy="347662"/>
        </p:xfrm>
        <a:graphic>
          <a:graphicData uri="http://schemas.openxmlformats.org/presentationml/2006/ole">
            <mc:AlternateContent xmlns:mc="http://schemas.openxmlformats.org/markup-compatibility/2006">
              <mc:Choice xmlns:v="urn:schemas-microsoft-com:vml" Requires="v">
                <p:oleObj spid="_x0000_s1389" name="Equation" r:id="rId158" imgW="88560" imgH="164880" progId="Equation.DSMT4">
                  <p:embed/>
                </p:oleObj>
              </mc:Choice>
              <mc:Fallback>
                <p:oleObj name="Equation" r:id="rId158" imgW="88560" imgH="164880" progId="Equation.DSMT4">
                  <p:embed/>
                  <p:pic>
                    <p:nvPicPr>
                      <p:cNvPr id="0" name="Object 86"/>
                      <p:cNvPicPr>
                        <a:picLocks noChangeAspect="1" noChangeArrowheads="1"/>
                      </p:cNvPicPr>
                      <p:nvPr/>
                    </p:nvPicPr>
                    <p:blipFill>
                      <a:blip r:embed="rId159">
                        <a:extLst>
                          <a:ext uri="{28A0092B-C50C-407E-A947-70E740481C1C}">
                            <a14:useLocalDpi xmlns:a14="http://schemas.microsoft.com/office/drawing/2010/main" val="0"/>
                          </a:ext>
                        </a:extLst>
                      </a:blip>
                      <a:srcRect/>
                      <a:stretch>
                        <a:fillRect/>
                      </a:stretch>
                    </p:blipFill>
                    <p:spPr bwMode="auto">
                      <a:xfrm>
                        <a:off x="6380163" y="2300288"/>
                        <a:ext cx="185737" cy="3476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 name="Object 87"/>
          <p:cNvGraphicFramePr>
            <a:graphicFrameLocks noChangeAspect="1"/>
          </p:cNvGraphicFramePr>
          <p:nvPr/>
        </p:nvGraphicFramePr>
        <p:xfrm>
          <a:off x="6861175" y="2287588"/>
          <a:ext cx="266700" cy="374650"/>
        </p:xfrm>
        <a:graphic>
          <a:graphicData uri="http://schemas.openxmlformats.org/presentationml/2006/ole">
            <mc:AlternateContent xmlns:mc="http://schemas.openxmlformats.org/markup-compatibility/2006">
              <mc:Choice xmlns:v="urn:schemas-microsoft-com:vml" Requires="v">
                <p:oleObj spid="_x0000_s1390" name="Equation" r:id="rId160" imgW="126720" imgH="177480" progId="Equation.DSMT4">
                  <p:embed/>
                </p:oleObj>
              </mc:Choice>
              <mc:Fallback>
                <p:oleObj name="Equation" r:id="rId160" imgW="126720" imgH="177480" progId="Equation.DSMT4">
                  <p:embed/>
                  <p:pic>
                    <p:nvPicPr>
                      <p:cNvPr id="0" name="Object 87"/>
                      <p:cNvPicPr>
                        <a:picLocks noChangeAspect="1" noChangeArrowheads="1"/>
                      </p:cNvPicPr>
                      <p:nvPr/>
                    </p:nvPicPr>
                    <p:blipFill>
                      <a:blip r:embed="rId146">
                        <a:extLst>
                          <a:ext uri="{28A0092B-C50C-407E-A947-70E740481C1C}">
                            <a14:useLocalDpi xmlns:a14="http://schemas.microsoft.com/office/drawing/2010/main" val="0"/>
                          </a:ext>
                        </a:extLst>
                      </a:blip>
                      <a:srcRect/>
                      <a:stretch>
                        <a:fillRect/>
                      </a:stretch>
                    </p:blipFill>
                    <p:spPr bwMode="auto">
                      <a:xfrm>
                        <a:off x="6861175" y="2287588"/>
                        <a:ext cx="266700" cy="374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3" name="Object 88"/>
          <p:cNvGraphicFramePr>
            <a:graphicFrameLocks noChangeAspect="1"/>
          </p:cNvGraphicFramePr>
          <p:nvPr/>
        </p:nvGraphicFramePr>
        <p:xfrm>
          <a:off x="7419975" y="2289175"/>
          <a:ext cx="239713" cy="374650"/>
        </p:xfrm>
        <a:graphic>
          <a:graphicData uri="http://schemas.openxmlformats.org/presentationml/2006/ole">
            <mc:AlternateContent xmlns:mc="http://schemas.openxmlformats.org/markup-compatibility/2006">
              <mc:Choice xmlns:v="urn:schemas-microsoft-com:vml" Requires="v">
                <p:oleObj spid="_x0000_s1391" name="Equation" r:id="rId161" imgW="114120" imgH="177480" progId="Equation.DSMT4">
                  <p:embed/>
                </p:oleObj>
              </mc:Choice>
              <mc:Fallback>
                <p:oleObj name="Equation" r:id="rId161" imgW="114120" imgH="177480" progId="Equation.DSMT4">
                  <p:embed/>
                  <p:pic>
                    <p:nvPicPr>
                      <p:cNvPr id="0" name="Object 88"/>
                      <p:cNvPicPr>
                        <a:picLocks noChangeAspect="1" noChangeArrowheads="1"/>
                      </p:cNvPicPr>
                      <p:nvPr/>
                    </p:nvPicPr>
                    <p:blipFill>
                      <a:blip r:embed="rId153">
                        <a:extLst>
                          <a:ext uri="{28A0092B-C50C-407E-A947-70E740481C1C}">
                            <a14:useLocalDpi xmlns:a14="http://schemas.microsoft.com/office/drawing/2010/main" val="0"/>
                          </a:ext>
                        </a:extLst>
                      </a:blip>
                      <a:srcRect/>
                      <a:stretch>
                        <a:fillRect/>
                      </a:stretch>
                    </p:blipFill>
                    <p:spPr bwMode="auto">
                      <a:xfrm>
                        <a:off x="7419975" y="2289175"/>
                        <a:ext cx="239713" cy="374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4" name="Object 89"/>
          <p:cNvGraphicFramePr>
            <a:graphicFrameLocks noChangeAspect="1"/>
          </p:cNvGraphicFramePr>
          <p:nvPr/>
        </p:nvGraphicFramePr>
        <p:xfrm>
          <a:off x="7981950" y="2293938"/>
          <a:ext cx="185738" cy="347662"/>
        </p:xfrm>
        <a:graphic>
          <a:graphicData uri="http://schemas.openxmlformats.org/presentationml/2006/ole">
            <mc:AlternateContent xmlns:mc="http://schemas.openxmlformats.org/markup-compatibility/2006">
              <mc:Choice xmlns:v="urn:schemas-microsoft-com:vml" Requires="v">
                <p:oleObj spid="_x0000_s1392" name="Equation" r:id="rId162" imgW="88560" imgH="164880" progId="Equation.DSMT4">
                  <p:embed/>
                </p:oleObj>
              </mc:Choice>
              <mc:Fallback>
                <p:oleObj name="Equation" r:id="rId162" imgW="88560" imgH="164880" progId="Equation.DSMT4">
                  <p:embed/>
                  <p:pic>
                    <p:nvPicPr>
                      <p:cNvPr id="0" name="Object 89"/>
                      <p:cNvPicPr>
                        <a:picLocks noChangeAspect="1" noChangeArrowheads="1"/>
                      </p:cNvPicPr>
                      <p:nvPr/>
                    </p:nvPicPr>
                    <p:blipFill>
                      <a:blip r:embed="rId155">
                        <a:extLst>
                          <a:ext uri="{28A0092B-C50C-407E-A947-70E740481C1C}">
                            <a14:useLocalDpi xmlns:a14="http://schemas.microsoft.com/office/drawing/2010/main" val="0"/>
                          </a:ext>
                        </a:extLst>
                      </a:blip>
                      <a:srcRect/>
                      <a:stretch>
                        <a:fillRect/>
                      </a:stretch>
                    </p:blipFill>
                    <p:spPr bwMode="auto">
                      <a:xfrm>
                        <a:off x="7981950" y="2293938"/>
                        <a:ext cx="185738" cy="3476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5" name="Object 90"/>
          <p:cNvGraphicFramePr>
            <a:graphicFrameLocks noChangeAspect="1"/>
          </p:cNvGraphicFramePr>
          <p:nvPr/>
        </p:nvGraphicFramePr>
        <p:xfrm>
          <a:off x="8482013" y="2284413"/>
          <a:ext cx="238125" cy="373062"/>
        </p:xfrm>
        <a:graphic>
          <a:graphicData uri="http://schemas.openxmlformats.org/presentationml/2006/ole">
            <mc:AlternateContent xmlns:mc="http://schemas.openxmlformats.org/markup-compatibility/2006">
              <mc:Choice xmlns:v="urn:schemas-microsoft-com:vml" Requires="v">
                <p:oleObj spid="_x0000_s1393" name="Equation" r:id="rId163" imgW="114120" imgH="177480" progId="Equation.DSMT4">
                  <p:embed/>
                </p:oleObj>
              </mc:Choice>
              <mc:Fallback>
                <p:oleObj name="Equation" r:id="rId163" imgW="114120" imgH="177480" progId="Equation.DSMT4">
                  <p:embed/>
                  <p:pic>
                    <p:nvPicPr>
                      <p:cNvPr id="0" name="Object 90"/>
                      <p:cNvPicPr>
                        <a:picLocks noChangeAspect="1" noChangeArrowheads="1"/>
                      </p:cNvPicPr>
                      <p:nvPr/>
                    </p:nvPicPr>
                    <p:blipFill>
                      <a:blip r:embed="rId164">
                        <a:extLst>
                          <a:ext uri="{28A0092B-C50C-407E-A947-70E740481C1C}">
                            <a14:useLocalDpi xmlns:a14="http://schemas.microsoft.com/office/drawing/2010/main" val="0"/>
                          </a:ext>
                        </a:extLst>
                      </a:blip>
                      <a:srcRect/>
                      <a:stretch>
                        <a:fillRect/>
                      </a:stretch>
                    </p:blipFill>
                    <p:spPr bwMode="auto">
                      <a:xfrm>
                        <a:off x="8482013" y="2284413"/>
                        <a:ext cx="238125" cy="3730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6" name="Object 91"/>
          <p:cNvGraphicFramePr>
            <a:graphicFrameLocks noChangeAspect="1"/>
          </p:cNvGraphicFramePr>
          <p:nvPr/>
        </p:nvGraphicFramePr>
        <p:xfrm>
          <a:off x="3665538" y="3360738"/>
          <a:ext cx="1271587" cy="374650"/>
        </p:xfrm>
        <a:graphic>
          <a:graphicData uri="http://schemas.openxmlformats.org/presentationml/2006/ole">
            <mc:AlternateContent xmlns:mc="http://schemas.openxmlformats.org/markup-compatibility/2006">
              <mc:Choice xmlns:v="urn:schemas-microsoft-com:vml" Requires="v">
                <p:oleObj spid="_x0000_s1394" name="Equation" r:id="rId165" imgW="609480" imgH="177480" progId="Equation.DSMT4">
                  <p:embed/>
                </p:oleObj>
              </mc:Choice>
              <mc:Fallback>
                <p:oleObj name="Equation" r:id="rId165" imgW="609480" imgH="177480" progId="Equation.DSMT4">
                  <p:embed/>
                  <p:pic>
                    <p:nvPicPr>
                      <p:cNvPr id="0" name="Object 91"/>
                      <p:cNvPicPr>
                        <a:picLocks noChangeAspect="1" noChangeArrowheads="1"/>
                      </p:cNvPicPr>
                      <p:nvPr/>
                    </p:nvPicPr>
                    <p:blipFill>
                      <a:blip r:embed="rId166">
                        <a:extLst>
                          <a:ext uri="{28A0092B-C50C-407E-A947-70E740481C1C}">
                            <a14:useLocalDpi xmlns:a14="http://schemas.microsoft.com/office/drawing/2010/main" val="0"/>
                          </a:ext>
                        </a:extLst>
                      </a:blip>
                      <a:srcRect/>
                      <a:stretch>
                        <a:fillRect/>
                      </a:stretch>
                    </p:blipFill>
                    <p:spPr bwMode="auto">
                      <a:xfrm>
                        <a:off x="3665538" y="3360738"/>
                        <a:ext cx="1271587" cy="374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7" name="Object 92"/>
          <p:cNvGraphicFramePr>
            <a:graphicFrameLocks noChangeAspect="1"/>
          </p:cNvGraphicFramePr>
          <p:nvPr/>
        </p:nvGraphicFramePr>
        <p:xfrm>
          <a:off x="3675063" y="3990975"/>
          <a:ext cx="3576637" cy="374650"/>
        </p:xfrm>
        <a:graphic>
          <a:graphicData uri="http://schemas.openxmlformats.org/presentationml/2006/ole">
            <mc:AlternateContent xmlns:mc="http://schemas.openxmlformats.org/markup-compatibility/2006">
              <mc:Choice xmlns:v="urn:schemas-microsoft-com:vml" Requires="v">
                <p:oleObj spid="_x0000_s1395" name="Equation" r:id="rId167" imgW="1714320" imgH="177480" progId="Equation.DSMT4">
                  <p:embed/>
                </p:oleObj>
              </mc:Choice>
              <mc:Fallback>
                <p:oleObj name="Equation" r:id="rId167" imgW="1714320" imgH="177480" progId="Equation.DSMT4">
                  <p:embed/>
                  <p:pic>
                    <p:nvPicPr>
                      <p:cNvPr id="0" name="Object 92"/>
                      <p:cNvPicPr>
                        <a:picLocks noChangeAspect="1" noChangeArrowheads="1"/>
                      </p:cNvPicPr>
                      <p:nvPr/>
                    </p:nvPicPr>
                    <p:blipFill>
                      <a:blip r:embed="rId168">
                        <a:extLst>
                          <a:ext uri="{28A0092B-C50C-407E-A947-70E740481C1C}">
                            <a14:useLocalDpi xmlns:a14="http://schemas.microsoft.com/office/drawing/2010/main" val="0"/>
                          </a:ext>
                        </a:extLst>
                      </a:blip>
                      <a:srcRect/>
                      <a:stretch>
                        <a:fillRect/>
                      </a:stretch>
                    </p:blipFill>
                    <p:spPr bwMode="auto">
                      <a:xfrm>
                        <a:off x="3675063" y="3990975"/>
                        <a:ext cx="3576637" cy="374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8" name="Object 93"/>
          <p:cNvGraphicFramePr>
            <a:graphicFrameLocks noChangeAspect="1"/>
          </p:cNvGraphicFramePr>
          <p:nvPr/>
        </p:nvGraphicFramePr>
        <p:xfrm>
          <a:off x="3675063" y="4640263"/>
          <a:ext cx="2516187" cy="374650"/>
        </p:xfrm>
        <a:graphic>
          <a:graphicData uri="http://schemas.openxmlformats.org/presentationml/2006/ole">
            <mc:AlternateContent xmlns:mc="http://schemas.openxmlformats.org/markup-compatibility/2006">
              <mc:Choice xmlns:v="urn:schemas-microsoft-com:vml" Requires="v">
                <p:oleObj spid="_x0000_s1396" name="Equation" r:id="rId169" imgW="1206360" imgH="177480" progId="Equation.DSMT4">
                  <p:embed/>
                </p:oleObj>
              </mc:Choice>
              <mc:Fallback>
                <p:oleObj name="Equation" r:id="rId169" imgW="1206360" imgH="177480" progId="Equation.DSMT4">
                  <p:embed/>
                  <p:pic>
                    <p:nvPicPr>
                      <p:cNvPr id="0" name="Object 93"/>
                      <p:cNvPicPr>
                        <a:picLocks noChangeAspect="1" noChangeArrowheads="1"/>
                      </p:cNvPicPr>
                      <p:nvPr/>
                    </p:nvPicPr>
                    <p:blipFill>
                      <a:blip r:embed="rId170">
                        <a:extLst>
                          <a:ext uri="{28A0092B-C50C-407E-A947-70E740481C1C}">
                            <a14:useLocalDpi xmlns:a14="http://schemas.microsoft.com/office/drawing/2010/main" val="0"/>
                          </a:ext>
                        </a:extLst>
                      </a:blip>
                      <a:srcRect/>
                      <a:stretch>
                        <a:fillRect/>
                      </a:stretch>
                    </p:blipFill>
                    <p:spPr bwMode="auto">
                      <a:xfrm>
                        <a:off x="3675063" y="4640263"/>
                        <a:ext cx="2516187" cy="374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0" name="Object 94"/>
          <p:cNvGraphicFramePr>
            <a:graphicFrameLocks noChangeAspect="1"/>
          </p:cNvGraphicFramePr>
          <p:nvPr/>
        </p:nvGraphicFramePr>
        <p:xfrm>
          <a:off x="3736975" y="6061075"/>
          <a:ext cx="185738" cy="347663"/>
        </p:xfrm>
        <a:graphic>
          <a:graphicData uri="http://schemas.openxmlformats.org/presentationml/2006/ole">
            <mc:AlternateContent xmlns:mc="http://schemas.openxmlformats.org/markup-compatibility/2006">
              <mc:Choice xmlns:v="urn:schemas-microsoft-com:vml" Requires="v">
                <p:oleObj spid="_x0000_s1397" name="Equation" r:id="rId171" imgW="88560" imgH="164880" progId="Equation.DSMT4">
                  <p:embed/>
                </p:oleObj>
              </mc:Choice>
              <mc:Fallback>
                <p:oleObj name="Equation" r:id="rId171" imgW="88560" imgH="164880" progId="Equation.DSMT4">
                  <p:embed/>
                  <p:pic>
                    <p:nvPicPr>
                      <p:cNvPr id="0" name="Object 94"/>
                      <p:cNvPicPr>
                        <a:picLocks noChangeAspect="1" noChangeArrowheads="1"/>
                      </p:cNvPicPr>
                      <p:nvPr/>
                    </p:nvPicPr>
                    <p:blipFill>
                      <a:blip r:embed="rId172">
                        <a:extLst>
                          <a:ext uri="{28A0092B-C50C-407E-A947-70E740481C1C}">
                            <a14:useLocalDpi xmlns:a14="http://schemas.microsoft.com/office/drawing/2010/main" val="0"/>
                          </a:ext>
                        </a:extLst>
                      </a:blip>
                      <a:srcRect/>
                      <a:stretch>
                        <a:fillRect/>
                      </a:stretch>
                    </p:blipFill>
                    <p:spPr bwMode="auto">
                      <a:xfrm>
                        <a:off x="3736975" y="6061075"/>
                        <a:ext cx="185738" cy="3476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220" name="Text Box 5"/>
          <p:cNvSpPr txBox="1">
            <a:spLocks noChangeArrowheads="1"/>
          </p:cNvSpPr>
          <p:nvPr/>
        </p:nvSpPr>
        <p:spPr bwMode="auto">
          <a:xfrm>
            <a:off x="5003800" y="6613525"/>
            <a:ext cx="4059238" cy="244475"/>
          </a:xfrm>
          <a:prstGeom prst="rect">
            <a:avLst/>
          </a:prstGeom>
          <a:noFill/>
          <a:ln w="9525">
            <a:noFill/>
            <a:miter lim="800000"/>
            <a:headEnd/>
            <a:tailEnd/>
          </a:ln>
        </p:spPr>
        <p:txBody>
          <a:bodyPr wrap="none">
            <a:spAutoFit/>
          </a:bodyPr>
          <a:lstStyle/>
          <a:p>
            <a:r>
              <a:rPr lang="en-US" sz="1000"/>
              <a:t>© Copyright all rights reserved to Homework depot: </a:t>
            </a:r>
            <a:r>
              <a:rPr lang="en-US" sz="1000">
                <a:hlinkClick r:id="rId173"/>
              </a:rPr>
              <a:t>www.BCMath.ca</a:t>
            </a:r>
            <a:r>
              <a:rPr lang="en-US" sz="100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6"/>
                                        </p:tgtEl>
                                        <p:attrNameLst>
                                          <p:attrName>style.visibility</p:attrName>
                                        </p:attrNameLst>
                                      </p:cBhvr>
                                      <p:to>
                                        <p:strVal val="visible"/>
                                      </p:to>
                                    </p:set>
                                    <p:animEffect transition="in" filter="blinds(horizontal)">
                                      <p:cBhvr>
                                        <p:cTn id="7" dur="500"/>
                                        <p:tgtEl>
                                          <p:spTgt spid="36"/>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7"/>
                                        </p:tgtEl>
                                        <p:attrNameLst>
                                          <p:attrName>style.visibility</p:attrName>
                                        </p:attrNameLst>
                                      </p:cBhvr>
                                      <p:to>
                                        <p:strVal val="visible"/>
                                      </p:to>
                                    </p:set>
                                    <p:animEffect transition="in" filter="blinds(horizontal)">
                                      <p:cBhvr>
                                        <p:cTn id="12" dur="500"/>
                                        <p:tgtEl>
                                          <p:spTgt spid="37"/>
                                        </p:tgtEl>
                                      </p:cBhvr>
                                    </p:animEffect>
                                  </p:childTnLst>
                                </p:cTn>
                              </p:par>
                              <p:par>
                                <p:cTn id="13" presetID="3" presetClass="entr" presetSubtype="10" fill="hold" nodeType="withEffect">
                                  <p:stCondLst>
                                    <p:cond delay="0"/>
                                  </p:stCondLst>
                                  <p:childTnLst>
                                    <p:set>
                                      <p:cBhvr>
                                        <p:cTn id="14" dur="1" fill="hold">
                                          <p:stCondLst>
                                            <p:cond delay="0"/>
                                          </p:stCondLst>
                                        </p:cTn>
                                        <p:tgtEl>
                                          <p:spTgt spid="38"/>
                                        </p:tgtEl>
                                        <p:attrNameLst>
                                          <p:attrName>style.visibility</p:attrName>
                                        </p:attrNameLst>
                                      </p:cBhvr>
                                      <p:to>
                                        <p:strVal val="visible"/>
                                      </p:to>
                                    </p:set>
                                    <p:animEffect transition="in" filter="blinds(horizontal)">
                                      <p:cBhvr>
                                        <p:cTn id="15" dur="500"/>
                                        <p:tgtEl>
                                          <p:spTgt spid="38"/>
                                        </p:tgtEl>
                                      </p:cBhvr>
                                    </p:animEffect>
                                  </p:childTnLst>
                                </p:cTn>
                              </p:par>
                              <p:par>
                                <p:cTn id="16" presetID="3" presetClass="entr" presetSubtype="10" fill="hold" nodeType="withEffect">
                                  <p:stCondLst>
                                    <p:cond delay="0"/>
                                  </p:stCondLst>
                                  <p:childTnLst>
                                    <p:set>
                                      <p:cBhvr>
                                        <p:cTn id="17" dur="1" fill="hold">
                                          <p:stCondLst>
                                            <p:cond delay="0"/>
                                          </p:stCondLst>
                                        </p:cTn>
                                        <p:tgtEl>
                                          <p:spTgt spid="39"/>
                                        </p:tgtEl>
                                        <p:attrNameLst>
                                          <p:attrName>style.visibility</p:attrName>
                                        </p:attrNameLst>
                                      </p:cBhvr>
                                      <p:to>
                                        <p:strVal val="visible"/>
                                      </p:to>
                                    </p:set>
                                    <p:animEffect transition="in" filter="blinds(horizontal)">
                                      <p:cBhvr>
                                        <p:cTn id="18" dur="500"/>
                                        <p:tgtEl>
                                          <p:spTgt spid="39"/>
                                        </p:tgtEl>
                                      </p:cBhvr>
                                    </p:animEffect>
                                  </p:childTnLst>
                                </p:cTn>
                              </p:par>
                              <p:par>
                                <p:cTn id="19" presetID="3" presetClass="entr" presetSubtype="10" fill="hold" nodeType="withEffect">
                                  <p:stCondLst>
                                    <p:cond delay="0"/>
                                  </p:stCondLst>
                                  <p:childTnLst>
                                    <p:set>
                                      <p:cBhvr>
                                        <p:cTn id="20" dur="1" fill="hold">
                                          <p:stCondLst>
                                            <p:cond delay="0"/>
                                          </p:stCondLst>
                                        </p:cTn>
                                        <p:tgtEl>
                                          <p:spTgt spid="40"/>
                                        </p:tgtEl>
                                        <p:attrNameLst>
                                          <p:attrName>style.visibility</p:attrName>
                                        </p:attrNameLst>
                                      </p:cBhvr>
                                      <p:to>
                                        <p:strVal val="visible"/>
                                      </p:to>
                                    </p:set>
                                    <p:animEffect transition="in" filter="blinds(horizontal)">
                                      <p:cBhvr>
                                        <p:cTn id="21" dur="500"/>
                                        <p:tgtEl>
                                          <p:spTgt spid="40"/>
                                        </p:tgtEl>
                                      </p:cBhvr>
                                    </p:animEffect>
                                  </p:childTnLst>
                                </p:cTn>
                              </p:par>
                              <p:par>
                                <p:cTn id="22" presetID="3" presetClass="entr" presetSubtype="10" fill="hold" nodeType="withEffect">
                                  <p:stCondLst>
                                    <p:cond delay="0"/>
                                  </p:stCondLst>
                                  <p:childTnLst>
                                    <p:set>
                                      <p:cBhvr>
                                        <p:cTn id="23" dur="1" fill="hold">
                                          <p:stCondLst>
                                            <p:cond delay="0"/>
                                          </p:stCondLst>
                                        </p:cTn>
                                        <p:tgtEl>
                                          <p:spTgt spid="41"/>
                                        </p:tgtEl>
                                        <p:attrNameLst>
                                          <p:attrName>style.visibility</p:attrName>
                                        </p:attrNameLst>
                                      </p:cBhvr>
                                      <p:to>
                                        <p:strVal val="visible"/>
                                      </p:to>
                                    </p:set>
                                    <p:animEffect transition="in" filter="blinds(horizontal)">
                                      <p:cBhvr>
                                        <p:cTn id="24" dur="500"/>
                                        <p:tgtEl>
                                          <p:spTgt spid="41"/>
                                        </p:tgtEl>
                                      </p:cBhvr>
                                    </p:animEffect>
                                  </p:childTnLst>
                                </p:cTn>
                              </p:par>
                            </p:childTnLst>
                          </p:cTn>
                        </p:par>
                      </p:childTnLst>
                    </p:cTn>
                  </p:par>
                  <p:par>
                    <p:cTn id="25" fill="hold">
                      <p:stCondLst>
                        <p:cond delay="indefinite"/>
                      </p:stCondLst>
                      <p:childTnLst>
                        <p:par>
                          <p:cTn id="26" fill="hold">
                            <p:stCondLst>
                              <p:cond delay="0"/>
                            </p:stCondLst>
                            <p:childTnLst>
                              <p:par>
                                <p:cTn id="27" presetID="3" presetClass="entr" presetSubtype="10" fill="hold" grpId="0" nodeType="clickEffect">
                                  <p:stCondLst>
                                    <p:cond delay="0"/>
                                  </p:stCondLst>
                                  <p:childTnLst>
                                    <p:set>
                                      <p:cBhvr>
                                        <p:cTn id="28" dur="1" fill="hold">
                                          <p:stCondLst>
                                            <p:cond delay="0"/>
                                          </p:stCondLst>
                                        </p:cTn>
                                        <p:tgtEl>
                                          <p:spTgt spid="42"/>
                                        </p:tgtEl>
                                        <p:attrNameLst>
                                          <p:attrName>style.visibility</p:attrName>
                                        </p:attrNameLst>
                                      </p:cBhvr>
                                      <p:to>
                                        <p:strVal val="visible"/>
                                      </p:to>
                                    </p:set>
                                    <p:animEffect transition="in" filter="blinds(horizontal)">
                                      <p:cBhvr>
                                        <p:cTn id="29" dur="500"/>
                                        <p:tgtEl>
                                          <p:spTgt spid="42"/>
                                        </p:tgtEl>
                                      </p:cBhvr>
                                    </p:animEffect>
                                  </p:childTnLst>
                                </p:cTn>
                              </p:par>
                            </p:childTnLst>
                          </p:cTn>
                        </p:par>
                      </p:childTnLst>
                    </p:cTn>
                  </p:par>
                  <p:par>
                    <p:cTn id="30" fill="hold">
                      <p:stCondLst>
                        <p:cond delay="indefinite"/>
                      </p:stCondLst>
                      <p:childTnLst>
                        <p:par>
                          <p:cTn id="31" fill="hold">
                            <p:stCondLst>
                              <p:cond delay="0"/>
                            </p:stCondLst>
                            <p:childTnLst>
                              <p:par>
                                <p:cTn id="32" presetID="3" presetClass="entr" presetSubtype="10" fill="hold" grpId="0" nodeType="clickEffect">
                                  <p:stCondLst>
                                    <p:cond delay="0"/>
                                  </p:stCondLst>
                                  <p:childTnLst>
                                    <p:set>
                                      <p:cBhvr>
                                        <p:cTn id="33" dur="1" fill="hold">
                                          <p:stCondLst>
                                            <p:cond delay="0"/>
                                          </p:stCondLst>
                                        </p:cTn>
                                        <p:tgtEl>
                                          <p:spTgt spid="47"/>
                                        </p:tgtEl>
                                        <p:attrNameLst>
                                          <p:attrName>style.visibility</p:attrName>
                                        </p:attrNameLst>
                                      </p:cBhvr>
                                      <p:to>
                                        <p:strVal val="visible"/>
                                      </p:to>
                                    </p:set>
                                    <p:animEffect transition="in" filter="blinds(horizontal)">
                                      <p:cBhvr>
                                        <p:cTn id="34" dur="500"/>
                                        <p:tgtEl>
                                          <p:spTgt spid="47"/>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nodeType="clickEffect">
                                  <p:stCondLst>
                                    <p:cond delay="0"/>
                                  </p:stCondLst>
                                  <p:childTnLst>
                                    <p:set>
                                      <p:cBhvr>
                                        <p:cTn id="38" dur="1" fill="hold">
                                          <p:stCondLst>
                                            <p:cond delay="0"/>
                                          </p:stCondLst>
                                        </p:cTn>
                                        <p:tgtEl>
                                          <p:spTgt spid="43"/>
                                        </p:tgtEl>
                                        <p:attrNameLst>
                                          <p:attrName>style.visibility</p:attrName>
                                        </p:attrNameLst>
                                      </p:cBhvr>
                                      <p:to>
                                        <p:strVal val="visible"/>
                                      </p:to>
                                    </p:set>
                                    <p:animEffect transition="in" filter="fade">
                                      <p:cBhvr>
                                        <p:cTn id="39" dur="1000"/>
                                        <p:tgtEl>
                                          <p:spTgt spid="43"/>
                                        </p:tgtEl>
                                      </p:cBhvr>
                                    </p:animEffect>
                                  </p:childTnLst>
                                </p:cTn>
                              </p:par>
                            </p:childTnLst>
                          </p:cTn>
                        </p:par>
                        <p:par>
                          <p:cTn id="40" fill="hold">
                            <p:stCondLst>
                              <p:cond delay="1000"/>
                            </p:stCondLst>
                            <p:childTnLst>
                              <p:par>
                                <p:cTn id="41" presetID="63" presetClass="path" presetSubtype="0" accel="50000" decel="50000" fill="hold" nodeType="afterEffect">
                                  <p:stCondLst>
                                    <p:cond delay="0"/>
                                  </p:stCondLst>
                                  <p:childTnLst>
                                    <p:animMotion origin="layout" path="M 1.66667E-6 1.85185E-6 L 0.35191 0.22291 " pathEditMode="relative" rAng="0" ptsTypes="AA">
                                      <p:cBhvr>
                                        <p:cTn id="42" dur="1000" fill="hold"/>
                                        <p:tgtEl>
                                          <p:spTgt spid="43"/>
                                        </p:tgtEl>
                                        <p:attrNameLst>
                                          <p:attrName>ppt_x</p:attrName>
                                          <p:attrName>ppt_y</p:attrName>
                                        </p:attrNameLst>
                                      </p:cBhvr>
                                      <p:rCtr x="17600" y="11100"/>
                                    </p:animMotion>
                                  </p:childTnLst>
                                </p:cTn>
                              </p:par>
                            </p:childTnLst>
                          </p:cTn>
                        </p:par>
                        <p:par>
                          <p:cTn id="43" fill="hold">
                            <p:stCondLst>
                              <p:cond delay="2000"/>
                            </p:stCondLst>
                            <p:childTnLst>
                              <p:par>
                                <p:cTn id="44" presetID="1" presetClass="exit" presetSubtype="0" fill="hold" nodeType="afterEffect">
                                  <p:stCondLst>
                                    <p:cond delay="0"/>
                                  </p:stCondLst>
                                  <p:childTnLst>
                                    <p:set>
                                      <p:cBhvr>
                                        <p:cTn id="45" dur="1" fill="hold">
                                          <p:stCondLst>
                                            <p:cond delay="0"/>
                                          </p:stCondLst>
                                        </p:cTn>
                                        <p:tgtEl>
                                          <p:spTgt spid="43"/>
                                        </p:tgtEl>
                                        <p:attrNameLst>
                                          <p:attrName>style.visibility</p:attrName>
                                        </p:attrNameLst>
                                      </p:cBhvr>
                                      <p:to>
                                        <p:strVal val="hidden"/>
                                      </p:to>
                                    </p:set>
                                  </p:childTnLst>
                                </p:cTn>
                              </p:par>
                            </p:childTnLst>
                          </p:cTn>
                        </p:par>
                        <p:par>
                          <p:cTn id="46" fill="hold">
                            <p:stCondLst>
                              <p:cond delay="2000"/>
                            </p:stCondLst>
                            <p:childTnLst>
                              <p:par>
                                <p:cTn id="47" presetID="1" presetClass="entr" presetSubtype="0" fill="hold" nodeType="afterEffect">
                                  <p:stCondLst>
                                    <p:cond delay="0"/>
                                  </p:stCondLst>
                                  <p:childTnLst>
                                    <p:set>
                                      <p:cBhvr>
                                        <p:cTn id="48" dur="1" fill="hold">
                                          <p:stCondLst>
                                            <p:cond delay="0"/>
                                          </p:stCondLst>
                                        </p:cTn>
                                        <p:tgtEl>
                                          <p:spTgt spid="48"/>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0" presetClass="entr" presetSubtype="0" fill="hold" nodeType="clickEffect">
                                  <p:stCondLst>
                                    <p:cond delay="0"/>
                                  </p:stCondLst>
                                  <p:childTnLst>
                                    <p:set>
                                      <p:cBhvr>
                                        <p:cTn id="52" dur="1" fill="hold">
                                          <p:stCondLst>
                                            <p:cond delay="0"/>
                                          </p:stCondLst>
                                        </p:cTn>
                                        <p:tgtEl>
                                          <p:spTgt spid="51"/>
                                        </p:tgtEl>
                                        <p:attrNameLst>
                                          <p:attrName>style.visibility</p:attrName>
                                        </p:attrNameLst>
                                      </p:cBhvr>
                                      <p:to>
                                        <p:strVal val="visible"/>
                                      </p:to>
                                    </p:set>
                                    <p:animEffect transition="in" filter="fade">
                                      <p:cBhvr>
                                        <p:cTn id="53" dur="1000"/>
                                        <p:tgtEl>
                                          <p:spTgt spid="51"/>
                                        </p:tgtEl>
                                      </p:cBhvr>
                                    </p:animEffect>
                                  </p:childTnLst>
                                </p:cTn>
                              </p:par>
                            </p:childTnLst>
                          </p:cTn>
                        </p:par>
                        <p:par>
                          <p:cTn id="54" fill="hold">
                            <p:stCondLst>
                              <p:cond delay="1000"/>
                            </p:stCondLst>
                            <p:childTnLst>
                              <p:par>
                                <p:cTn id="55" presetID="63" presetClass="path" presetSubtype="0" accel="50000" decel="50000" fill="hold" nodeType="afterEffect">
                                  <p:stCondLst>
                                    <p:cond delay="0"/>
                                  </p:stCondLst>
                                  <p:childTnLst>
                                    <p:animMotion origin="layout" path="M 4.16667E-6 1.85185E-6 L 0.29097 0.40139 " pathEditMode="relative" rAng="0" ptsTypes="AA">
                                      <p:cBhvr>
                                        <p:cTn id="56" dur="1000" fill="hold"/>
                                        <p:tgtEl>
                                          <p:spTgt spid="51"/>
                                        </p:tgtEl>
                                        <p:attrNameLst>
                                          <p:attrName>ppt_x</p:attrName>
                                          <p:attrName>ppt_y</p:attrName>
                                        </p:attrNameLst>
                                      </p:cBhvr>
                                      <p:rCtr x="14500" y="20100"/>
                                    </p:animMotion>
                                  </p:childTnLst>
                                </p:cTn>
                              </p:par>
                            </p:childTnLst>
                          </p:cTn>
                        </p:par>
                        <p:par>
                          <p:cTn id="57" fill="hold">
                            <p:stCondLst>
                              <p:cond delay="2000"/>
                            </p:stCondLst>
                            <p:childTnLst>
                              <p:par>
                                <p:cTn id="58" presetID="1" presetClass="exit" presetSubtype="0" fill="hold" nodeType="afterEffect">
                                  <p:stCondLst>
                                    <p:cond delay="0"/>
                                  </p:stCondLst>
                                  <p:childTnLst>
                                    <p:set>
                                      <p:cBhvr>
                                        <p:cTn id="59" dur="1" fill="hold">
                                          <p:stCondLst>
                                            <p:cond delay="0"/>
                                          </p:stCondLst>
                                        </p:cTn>
                                        <p:tgtEl>
                                          <p:spTgt spid="51"/>
                                        </p:tgtEl>
                                        <p:attrNameLst>
                                          <p:attrName>style.visibility</p:attrName>
                                        </p:attrNameLst>
                                      </p:cBhvr>
                                      <p:to>
                                        <p:strVal val="hidden"/>
                                      </p:to>
                                    </p:set>
                                  </p:childTnLst>
                                </p:cTn>
                              </p:par>
                            </p:childTnLst>
                          </p:cTn>
                        </p:par>
                        <p:par>
                          <p:cTn id="60" fill="hold">
                            <p:stCondLst>
                              <p:cond delay="2000"/>
                            </p:stCondLst>
                            <p:childTnLst>
                              <p:par>
                                <p:cTn id="61" presetID="1" presetClass="entr" presetSubtype="0" fill="hold" nodeType="afterEffect">
                                  <p:stCondLst>
                                    <p:cond delay="0"/>
                                  </p:stCondLst>
                                  <p:childTnLst>
                                    <p:set>
                                      <p:cBhvr>
                                        <p:cTn id="62" dur="1" fill="hold">
                                          <p:stCondLst>
                                            <p:cond delay="0"/>
                                          </p:stCondLst>
                                        </p:cTn>
                                        <p:tgtEl>
                                          <p:spTgt spid="52"/>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nodeType="clickEffect">
                                  <p:stCondLst>
                                    <p:cond delay="0"/>
                                  </p:stCondLst>
                                  <p:childTnLst>
                                    <p:set>
                                      <p:cBhvr>
                                        <p:cTn id="66" dur="1" fill="hold">
                                          <p:stCondLst>
                                            <p:cond delay="0"/>
                                          </p:stCondLst>
                                        </p:cTn>
                                        <p:tgtEl>
                                          <p:spTgt spid="53"/>
                                        </p:tgtEl>
                                        <p:attrNameLst>
                                          <p:attrName>style.visibility</p:attrName>
                                        </p:attrNameLst>
                                      </p:cBhvr>
                                      <p:to>
                                        <p:strVal val="visible"/>
                                      </p:to>
                                    </p:set>
                                    <p:animEffect transition="in" filter="fade">
                                      <p:cBhvr>
                                        <p:cTn id="67" dur="1000"/>
                                        <p:tgtEl>
                                          <p:spTgt spid="53"/>
                                        </p:tgtEl>
                                      </p:cBhvr>
                                    </p:animEffect>
                                  </p:childTnLst>
                                </p:cTn>
                              </p:par>
                            </p:childTnLst>
                          </p:cTn>
                        </p:par>
                        <p:par>
                          <p:cTn id="68" fill="hold">
                            <p:stCondLst>
                              <p:cond delay="1000"/>
                            </p:stCondLst>
                            <p:childTnLst>
                              <p:par>
                                <p:cTn id="69" presetID="63" presetClass="path" presetSubtype="0" accel="50000" decel="50000" fill="hold" nodeType="afterEffect">
                                  <p:stCondLst>
                                    <p:cond delay="0"/>
                                  </p:stCondLst>
                                  <p:childTnLst>
                                    <p:animMotion origin="layout" path="M 4.16667E-6 3.7037E-6 L 0.23472 0.31921 " pathEditMode="relative" rAng="0" ptsTypes="AA">
                                      <p:cBhvr>
                                        <p:cTn id="70" dur="1000" fill="hold"/>
                                        <p:tgtEl>
                                          <p:spTgt spid="53"/>
                                        </p:tgtEl>
                                        <p:attrNameLst>
                                          <p:attrName>ppt_x</p:attrName>
                                          <p:attrName>ppt_y</p:attrName>
                                        </p:attrNameLst>
                                      </p:cBhvr>
                                      <p:rCtr x="11700" y="15900"/>
                                    </p:animMotion>
                                  </p:childTnLst>
                                </p:cTn>
                              </p:par>
                            </p:childTnLst>
                          </p:cTn>
                        </p:par>
                        <p:par>
                          <p:cTn id="71" fill="hold">
                            <p:stCondLst>
                              <p:cond delay="2000"/>
                            </p:stCondLst>
                            <p:childTnLst>
                              <p:par>
                                <p:cTn id="72" presetID="1" presetClass="exit" presetSubtype="0" fill="hold" nodeType="afterEffect">
                                  <p:stCondLst>
                                    <p:cond delay="0"/>
                                  </p:stCondLst>
                                  <p:childTnLst>
                                    <p:set>
                                      <p:cBhvr>
                                        <p:cTn id="73" dur="1" fill="hold">
                                          <p:stCondLst>
                                            <p:cond delay="0"/>
                                          </p:stCondLst>
                                        </p:cTn>
                                        <p:tgtEl>
                                          <p:spTgt spid="53"/>
                                        </p:tgtEl>
                                        <p:attrNameLst>
                                          <p:attrName>style.visibility</p:attrName>
                                        </p:attrNameLst>
                                      </p:cBhvr>
                                      <p:to>
                                        <p:strVal val="hidden"/>
                                      </p:to>
                                    </p:set>
                                  </p:childTnLst>
                                </p:cTn>
                              </p:par>
                            </p:childTnLst>
                          </p:cTn>
                        </p:par>
                        <p:par>
                          <p:cTn id="74" fill="hold">
                            <p:stCondLst>
                              <p:cond delay="2000"/>
                            </p:stCondLst>
                            <p:childTnLst>
                              <p:par>
                                <p:cTn id="75" presetID="1" presetClass="entr" presetSubtype="0" fill="hold" nodeType="afterEffect">
                                  <p:stCondLst>
                                    <p:cond delay="0"/>
                                  </p:stCondLst>
                                  <p:childTnLst>
                                    <p:set>
                                      <p:cBhvr>
                                        <p:cTn id="76" dur="1" fill="hold">
                                          <p:stCondLst>
                                            <p:cond delay="0"/>
                                          </p:stCondLst>
                                        </p:cTn>
                                        <p:tgtEl>
                                          <p:spTgt spid="54"/>
                                        </p:tgtEl>
                                        <p:attrNameLst>
                                          <p:attrName>style.visibility</p:attrName>
                                        </p:attrNameLst>
                                      </p:cBhvr>
                                      <p:to>
                                        <p:strVal val="visible"/>
                                      </p:to>
                                    </p:set>
                                  </p:childTnLst>
                                </p:cTn>
                              </p:par>
                            </p:childTnLst>
                          </p:cTn>
                        </p:par>
                      </p:childTnLst>
                    </p:cTn>
                  </p:par>
                  <p:par>
                    <p:cTn id="77" fill="hold">
                      <p:stCondLst>
                        <p:cond delay="indefinite"/>
                      </p:stCondLst>
                      <p:childTnLst>
                        <p:par>
                          <p:cTn id="78" fill="hold">
                            <p:stCondLst>
                              <p:cond delay="0"/>
                            </p:stCondLst>
                            <p:childTnLst>
                              <p:par>
                                <p:cTn id="79" presetID="10" presetClass="entr" presetSubtype="0" fill="hold" nodeType="clickEffect">
                                  <p:stCondLst>
                                    <p:cond delay="0"/>
                                  </p:stCondLst>
                                  <p:childTnLst>
                                    <p:set>
                                      <p:cBhvr>
                                        <p:cTn id="80" dur="1" fill="hold">
                                          <p:stCondLst>
                                            <p:cond delay="0"/>
                                          </p:stCondLst>
                                        </p:cTn>
                                        <p:tgtEl>
                                          <p:spTgt spid="55"/>
                                        </p:tgtEl>
                                        <p:attrNameLst>
                                          <p:attrName>style.visibility</p:attrName>
                                        </p:attrNameLst>
                                      </p:cBhvr>
                                      <p:to>
                                        <p:strVal val="visible"/>
                                      </p:to>
                                    </p:set>
                                    <p:animEffect transition="in" filter="fade">
                                      <p:cBhvr>
                                        <p:cTn id="81" dur="1000"/>
                                        <p:tgtEl>
                                          <p:spTgt spid="55"/>
                                        </p:tgtEl>
                                      </p:cBhvr>
                                    </p:animEffect>
                                  </p:childTnLst>
                                </p:cTn>
                              </p:par>
                            </p:childTnLst>
                          </p:cTn>
                        </p:par>
                        <p:par>
                          <p:cTn id="82" fill="hold">
                            <p:stCondLst>
                              <p:cond delay="1000"/>
                            </p:stCondLst>
                            <p:childTnLst>
                              <p:par>
                                <p:cTn id="83" presetID="63" presetClass="path" presetSubtype="0" accel="50000" decel="50000" fill="hold" nodeType="afterEffect">
                                  <p:stCondLst>
                                    <p:cond delay="0"/>
                                  </p:stCondLst>
                                  <p:childTnLst>
                                    <p:animMotion origin="layout" path="M 4.16667E-6 3.7037E-6 L 0.17222 0.40324 " pathEditMode="relative" rAng="0" ptsTypes="AA">
                                      <p:cBhvr>
                                        <p:cTn id="84" dur="1000" fill="hold"/>
                                        <p:tgtEl>
                                          <p:spTgt spid="55"/>
                                        </p:tgtEl>
                                        <p:attrNameLst>
                                          <p:attrName>ppt_x</p:attrName>
                                          <p:attrName>ppt_y</p:attrName>
                                        </p:attrNameLst>
                                      </p:cBhvr>
                                      <p:rCtr x="8600" y="20200"/>
                                    </p:animMotion>
                                  </p:childTnLst>
                                </p:cTn>
                              </p:par>
                            </p:childTnLst>
                          </p:cTn>
                        </p:par>
                        <p:par>
                          <p:cTn id="85" fill="hold">
                            <p:stCondLst>
                              <p:cond delay="2000"/>
                            </p:stCondLst>
                            <p:childTnLst>
                              <p:par>
                                <p:cTn id="86" presetID="1" presetClass="exit" presetSubtype="0" fill="hold" nodeType="afterEffect">
                                  <p:stCondLst>
                                    <p:cond delay="0"/>
                                  </p:stCondLst>
                                  <p:childTnLst>
                                    <p:set>
                                      <p:cBhvr>
                                        <p:cTn id="87" dur="1" fill="hold">
                                          <p:stCondLst>
                                            <p:cond delay="0"/>
                                          </p:stCondLst>
                                        </p:cTn>
                                        <p:tgtEl>
                                          <p:spTgt spid="55"/>
                                        </p:tgtEl>
                                        <p:attrNameLst>
                                          <p:attrName>style.visibility</p:attrName>
                                        </p:attrNameLst>
                                      </p:cBhvr>
                                      <p:to>
                                        <p:strVal val="hidden"/>
                                      </p:to>
                                    </p:set>
                                  </p:childTnLst>
                                </p:cTn>
                              </p:par>
                              <p:par>
                                <p:cTn id="88" presetID="1" presetClass="exit" presetSubtype="0" fill="hold" nodeType="withEffect">
                                  <p:stCondLst>
                                    <p:cond delay="0"/>
                                  </p:stCondLst>
                                  <p:childTnLst>
                                    <p:set>
                                      <p:cBhvr>
                                        <p:cTn id="89" dur="1" fill="hold">
                                          <p:stCondLst>
                                            <p:cond delay="0"/>
                                          </p:stCondLst>
                                        </p:cTn>
                                        <p:tgtEl>
                                          <p:spTgt spid="52"/>
                                        </p:tgtEl>
                                        <p:attrNameLst>
                                          <p:attrName>style.visibility</p:attrName>
                                        </p:attrNameLst>
                                      </p:cBhvr>
                                      <p:to>
                                        <p:strVal val="hidden"/>
                                      </p:to>
                                    </p:set>
                                  </p:childTnLst>
                                </p:cTn>
                              </p:par>
                            </p:childTnLst>
                          </p:cTn>
                        </p:par>
                        <p:par>
                          <p:cTn id="90" fill="hold">
                            <p:stCondLst>
                              <p:cond delay="2000"/>
                            </p:stCondLst>
                            <p:childTnLst>
                              <p:par>
                                <p:cTn id="91" presetID="1" presetClass="entr" presetSubtype="0" fill="hold" nodeType="afterEffect">
                                  <p:stCondLst>
                                    <p:cond delay="0"/>
                                  </p:stCondLst>
                                  <p:childTnLst>
                                    <p:set>
                                      <p:cBhvr>
                                        <p:cTn id="92" dur="1" fill="hold">
                                          <p:stCondLst>
                                            <p:cond delay="0"/>
                                          </p:stCondLst>
                                        </p:cTn>
                                        <p:tgtEl>
                                          <p:spTgt spid="56"/>
                                        </p:tgtEl>
                                        <p:attrNameLst>
                                          <p:attrName>style.visibility</p:attrName>
                                        </p:attrNameLst>
                                      </p:cBhvr>
                                      <p:to>
                                        <p:strVal val="visible"/>
                                      </p:to>
                                    </p:set>
                                  </p:childTnLst>
                                </p:cTn>
                              </p:par>
                            </p:childTnLst>
                          </p:cTn>
                        </p:par>
                      </p:childTnLst>
                    </p:cTn>
                  </p:par>
                  <p:par>
                    <p:cTn id="93" fill="hold">
                      <p:stCondLst>
                        <p:cond delay="indefinite"/>
                      </p:stCondLst>
                      <p:childTnLst>
                        <p:par>
                          <p:cTn id="94" fill="hold">
                            <p:stCondLst>
                              <p:cond delay="0"/>
                            </p:stCondLst>
                            <p:childTnLst>
                              <p:par>
                                <p:cTn id="95" presetID="10" presetClass="entr" presetSubtype="0" fill="hold" nodeType="clickEffect">
                                  <p:stCondLst>
                                    <p:cond delay="0"/>
                                  </p:stCondLst>
                                  <p:childTnLst>
                                    <p:set>
                                      <p:cBhvr>
                                        <p:cTn id="96" dur="1" fill="hold">
                                          <p:stCondLst>
                                            <p:cond delay="0"/>
                                          </p:stCondLst>
                                        </p:cTn>
                                        <p:tgtEl>
                                          <p:spTgt spid="57"/>
                                        </p:tgtEl>
                                        <p:attrNameLst>
                                          <p:attrName>style.visibility</p:attrName>
                                        </p:attrNameLst>
                                      </p:cBhvr>
                                      <p:to>
                                        <p:strVal val="visible"/>
                                      </p:to>
                                    </p:set>
                                    <p:animEffect transition="in" filter="fade">
                                      <p:cBhvr>
                                        <p:cTn id="97" dur="1000"/>
                                        <p:tgtEl>
                                          <p:spTgt spid="57"/>
                                        </p:tgtEl>
                                      </p:cBhvr>
                                    </p:animEffect>
                                  </p:childTnLst>
                                </p:cTn>
                              </p:par>
                            </p:childTnLst>
                          </p:cTn>
                        </p:par>
                        <p:par>
                          <p:cTn id="98" fill="hold">
                            <p:stCondLst>
                              <p:cond delay="1000"/>
                            </p:stCondLst>
                            <p:childTnLst>
                              <p:par>
                                <p:cTn id="99" presetID="63" presetClass="path" presetSubtype="0" accel="50000" decel="50000" fill="hold" nodeType="afterEffect">
                                  <p:stCondLst>
                                    <p:cond delay="0"/>
                                  </p:stCondLst>
                                  <p:childTnLst>
                                    <p:animMotion origin="layout" path="M -8.33333E-7 1.85185E-6 L 0.15052 0.22291 " pathEditMode="relative" rAng="0" ptsTypes="AA">
                                      <p:cBhvr>
                                        <p:cTn id="100" dur="1000" fill="hold"/>
                                        <p:tgtEl>
                                          <p:spTgt spid="57"/>
                                        </p:tgtEl>
                                        <p:attrNameLst>
                                          <p:attrName>ppt_x</p:attrName>
                                          <p:attrName>ppt_y</p:attrName>
                                        </p:attrNameLst>
                                      </p:cBhvr>
                                      <p:rCtr x="7500" y="11100"/>
                                    </p:animMotion>
                                  </p:childTnLst>
                                </p:cTn>
                              </p:par>
                            </p:childTnLst>
                          </p:cTn>
                        </p:par>
                        <p:par>
                          <p:cTn id="101" fill="hold">
                            <p:stCondLst>
                              <p:cond delay="2000"/>
                            </p:stCondLst>
                            <p:childTnLst>
                              <p:par>
                                <p:cTn id="102" presetID="1" presetClass="exit" presetSubtype="0" fill="hold" nodeType="afterEffect">
                                  <p:stCondLst>
                                    <p:cond delay="0"/>
                                  </p:stCondLst>
                                  <p:childTnLst>
                                    <p:set>
                                      <p:cBhvr>
                                        <p:cTn id="103" dur="1" fill="hold">
                                          <p:stCondLst>
                                            <p:cond delay="0"/>
                                          </p:stCondLst>
                                        </p:cTn>
                                        <p:tgtEl>
                                          <p:spTgt spid="57"/>
                                        </p:tgtEl>
                                        <p:attrNameLst>
                                          <p:attrName>style.visibility</p:attrName>
                                        </p:attrNameLst>
                                      </p:cBhvr>
                                      <p:to>
                                        <p:strVal val="hidden"/>
                                      </p:to>
                                    </p:set>
                                  </p:childTnLst>
                                </p:cTn>
                              </p:par>
                            </p:childTnLst>
                          </p:cTn>
                        </p:par>
                        <p:par>
                          <p:cTn id="104" fill="hold">
                            <p:stCondLst>
                              <p:cond delay="2000"/>
                            </p:stCondLst>
                            <p:childTnLst>
                              <p:par>
                                <p:cTn id="105" presetID="1" presetClass="entr" presetSubtype="0" fill="hold" nodeType="afterEffect">
                                  <p:stCondLst>
                                    <p:cond delay="0"/>
                                  </p:stCondLst>
                                  <p:childTnLst>
                                    <p:set>
                                      <p:cBhvr>
                                        <p:cTn id="106" dur="1" fill="hold">
                                          <p:stCondLst>
                                            <p:cond delay="0"/>
                                          </p:stCondLst>
                                        </p:cTn>
                                        <p:tgtEl>
                                          <p:spTgt spid="58"/>
                                        </p:tgtEl>
                                        <p:attrNameLst>
                                          <p:attrName>style.visibility</p:attrName>
                                        </p:attrNameLst>
                                      </p:cBhvr>
                                      <p:to>
                                        <p:strVal val="visible"/>
                                      </p:to>
                                    </p:set>
                                  </p:childTnLst>
                                </p:cTn>
                              </p:par>
                            </p:childTnLst>
                          </p:cTn>
                        </p:par>
                      </p:childTnLst>
                    </p:cTn>
                  </p:par>
                  <p:par>
                    <p:cTn id="107" fill="hold">
                      <p:stCondLst>
                        <p:cond delay="indefinite"/>
                      </p:stCondLst>
                      <p:childTnLst>
                        <p:par>
                          <p:cTn id="108" fill="hold">
                            <p:stCondLst>
                              <p:cond delay="0"/>
                            </p:stCondLst>
                            <p:childTnLst>
                              <p:par>
                                <p:cTn id="109" presetID="10" presetClass="entr" presetSubtype="0" fill="hold" nodeType="clickEffect">
                                  <p:stCondLst>
                                    <p:cond delay="0"/>
                                  </p:stCondLst>
                                  <p:childTnLst>
                                    <p:set>
                                      <p:cBhvr>
                                        <p:cTn id="110" dur="1" fill="hold">
                                          <p:stCondLst>
                                            <p:cond delay="0"/>
                                          </p:stCondLst>
                                        </p:cTn>
                                        <p:tgtEl>
                                          <p:spTgt spid="59"/>
                                        </p:tgtEl>
                                        <p:attrNameLst>
                                          <p:attrName>style.visibility</p:attrName>
                                        </p:attrNameLst>
                                      </p:cBhvr>
                                      <p:to>
                                        <p:strVal val="visible"/>
                                      </p:to>
                                    </p:set>
                                    <p:animEffect transition="in" filter="fade">
                                      <p:cBhvr>
                                        <p:cTn id="111" dur="1000"/>
                                        <p:tgtEl>
                                          <p:spTgt spid="59"/>
                                        </p:tgtEl>
                                      </p:cBhvr>
                                    </p:animEffect>
                                  </p:childTnLst>
                                </p:cTn>
                              </p:par>
                            </p:childTnLst>
                          </p:cTn>
                        </p:par>
                        <p:par>
                          <p:cTn id="112" fill="hold">
                            <p:stCondLst>
                              <p:cond delay="1000"/>
                            </p:stCondLst>
                            <p:childTnLst>
                              <p:par>
                                <p:cTn id="113" presetID="63" presetClass="path" presetSubtype="0" accel="50000" decel="50000" fill="hold" nodeType="afterEffect">
                                  <p:stCondLst>
                                    <p:cond delay="0"/>
                                  </p:stCondLst>
                                  <p:childTnLst>
                                    <p:animMotion origin="layout" path="M 4.44444E-6 -2.22222E-6 L 0.05642 0.52871 " pathEditMode="relative" rAng="0" ptsTypes="AA">
                                      <p:cBhvr>
                                        <p:cTn id="114" dur="1000" fill="hold"/>
                                        <p:tgtEl>
                                          <p:spTgt spid="59"/>
                                        </p:tgtEl>
                                        <p:attrNameLst>
                                          <p:attrName>ppt_x</p:attrName>
                                          <p:attrName>ppt_y</p:attrName>
                                        </p:attrNameLst>
                                      </p:cBhvr>
                                      <p:rCtr x="2800" y="26400"/>
                                    </p:animMotion>
                                  </p:childTnLst>
                                </p:cTn>
                              </p:par>
                            </p:childTnLst>
                          </p:cTn>
                        </p:par>
                        <p:par>
                          <p:cTn id="115" fill="hold">
                            <p:stCondLst>
                              <p:cond delay="2000"/>
                            </p:stCondLst>
                            <p:childTnLst>
                              <p:par>
                                <p:cTn id="116" presetID="1" presetClass="exit" presetSubtype="0" fill="hold" nodeType="afterEffect">
                                  <p:stCondLst>
                                    <p:cond delay="0"/>
                                  </p:stCondLst>
                                  <p:childTnLst>
                                    <p:set>
                                      <p:cBhvr>
                                        <p:cTn id="117" dur="1" fill="hold">
                                          <p:stCondLst>
                                            <p:cond delay="0"/>
                                          </p:stCondLst>
                                        </p:cTn>
                                        <p:tgtEl>
                                          <p:spTgt spid="59"/>
                                        </p:tgtEl>
                                        <p:attrNameLst>
                                          <p:attrName>style.visibility</p:attrName>
                                        </p:attrNameLst>
                                      </p:cBhvr>
                                      <p:to>
                                        <p:strVal val="hidden"/>
                                      </p:to>
                                    </p:set>
                                  </p:childTnLst>
                                </p:cTn>
                              </p:par>
                            </p:childTnLst>
                          </p:cTn>
                        </p:par>
                        <p:par>
                          <p:cTn id="118" fill="hold">
                            <p:stCondLst>
                              <p:cond delay="2000"/>
                            </p:stCondLst>
                            <p:childTnLst>
                              <p:par>
                                <p:cTn id="119" presetID="1" presetClass="entr" presetSubtype="0" fill="hold" nodeType="afterEffect">
                                  <p:stCondLst>
                                    <p:cond delay="0"/>
                                  </p:stCondLst>
                                  <p:childTnLst>
                                    <p:set>
                                      <p:cBhvr>
                                        <p:cTn id="120" dur="1" fill="hold">
                                          <p:stCondLst>
                                            <p:cond delay="0"/>
                                          </p:stCondLst>
                                        </p:cTn>
                                        <p:tgtEl>
                                          <p:spTgt spid="60"/>
                                        </p:tgtEl>
                                        <p:attrNameLst>
                                          <p:attrName>style.visibility</p:attrName>
                                        </p:attrNameLst>
                                      </p:cBhvr>
                                      <p:to>
                                        <p:strVal val="visible"/>
                                      </p:to>
                                    </p:set>
                                  </p:childTnLst>
                                </p:cTn>
                              </p:par>
                            </p:childTnLst>
                          </p:cTn>
                        </p:par>
                      </p:childTnLst>
                    </p:cTn>
                  </p:par>
                  <p:par>
                    <p:cTn id="121" fill="hold">
                      <p:stCondLst>
                        <p:cond delay="indefinite"/>
                      </p:stCondLst>
                      <p:childTnLst>
                        <p:par>
                          <p:cTn id="122" fill="hold">
                            <p:stCondLst>
                              <p:cond delay="0"/>
                            </p:stCondLst>
                            <p:childTnLst>
                              <p:par>
                                <p:cTn id="123" presetID="10" presetClass="entr" presetSubtype="0" fill="hold" nodeType="clickEffect">
                                  <p:stCondLst>
                                    <p:cond delay="0"/>
                                  </p:stCondLst>
                                  <p:childTnLst>
                                    <p:set>
                                      <p:cBhvr>
                                        <p:cTn id="124" dur="1" fill="hold">
                                          <p:stCondLst>
                                            <p:cond delay="0"/>
                                          </p:stCondLst>
                                        </p:cTn>
                                        <p:tgtEl>
                                          <p:spTgt spid="62"/>
                                        </p:tgtEl>
                                        <p:attrNameLst>
                                          <p:attrName>style.visibility</p:attrName>
                                        </p:attrNameLst>
                                      </p:cBhvr>
                                      <p:to>
                                        <p:strVal val="visible"/>
                                      </p:to>
                                    </p:set>
                                    <p:animEffect transition="in" filter="fade">
                                      <p:cBhvr>
                                        <p:cTn id="125" dur="1000"/>
                                        <p:tgtEl>
                                          <p:spTgt spid="62"/>
                                        </p:tgtEl>
                                      </p:cBhvr>
                                    </p:animEffect>
                                  </p:childTnLst>
                                </p:cTn>
                              </p:par>
                            </p:childTnLst>
                          </p:cTn>
                        </p:par>
                        <p:par>
                          <p:cTn id="126" fill="hold">
                            <p:stCondLst>
                              <p:cond delay="1000"/>
                            </p:stCondLst>
                            <p:childTnLst>
                              <p:par>
                                <p:cTn id="127" presetID="63" presetClass="path" presetSubtype="0" accel="50000" decel="50000" fill="hold" nodeType="afterEffect">
                                  <p:stCondLst>
                                    <p:cond delay="0"/>
                                  </p:stCondLst>
                                  <p:childTnLst>
                                    <p:animMotion origin="layout" path="M 1.38889E-6 -2.59259E-6 L 0.06094 0.21713 " pathEditMode="relative" rAng="0" ptsTypes="AA">
                                      <p:cBhvr>
                                        <p:cTn id="128" dur="1000" fill="hold"/>
                                        <p:tgtEl>
                                          <p:spTgt spid="62"/>
                                        </p:tgtEl>
                                        <p:attrNameLst>
                                          <p:attrName>ppt_x</p:attrName>
                                          <p:attrName>ppt_y</p:attrName>
                                        </p:attrNameLst>
                                      </p:cBhvr>
                                      <p:rCtr x="3000" y="10900"/>
                                    </p:animMotion>
                                  </p:childTnLst>
                                </p:cTn>
                              </p:par>
                            </p:childTnLst>
                          </p:cTn>
                        </p:par>
                        <p:par>
                          <p:cTn id="129" fill="hold">
                            <p:stCondLst>
                              <p:cond delay="2000"/>
                            </p:stCondLst>
                            <p:childTnLst>
                              <p:par>
                                <p:cTn id="130" presetID="1" presetClass="exit" presetSubtype="0" fill="hold" nodeType="afterEffect">
                                  <p:stCondLst>
                                    <p:cond delay="0"/>
                                  </p:stCondLst>
                                  <p:childTnLst>
                                    <p:set>
                                      <p:cBhvr>
                                        <p:cTn id="131" dur="1" fill="hold">
                                          <p:stCondLst>
                                            <p:cond delay="0"/>
                                          </p:stCondLst>
                                        </p:cTn>
                                        <p:tgtEl>
                                          <p:spTgt spid="62"/>
                                        </p:tgtEl>
                                        <p:attrNameLst>
                                          <p:attrName>style.visibility</p:attrName>
                                        </p:attrNameLst>
                                      </p:cBhvr>
                                      <p:to>
                                        <p:strVal val="hidden"/>
                                      </p:to>
                                    </p:set>
                                  </p:childTnLst>
                                </p:cTn>
                              </p:par>
                            </p:childTnLst>
                          </p:cTn>
                        </p:par>
                        <p:par>
                          <p:cTn id="132" fill="hold">
                            <p:stCondLst>
                              <p:cond delay="2000"/>
                            </p:stCondLst>
                            <p:childTnLst>
                              <p:par>
                                <p:cTn id="133" presetID="1" presetClass="entr" presetSubtype="0" fill="hold" nodeType="afterEffect">
                                  <p:stCondLst>
                                    <p:cond delay="0"/>
                                  </p:stCondLst>
                                  <p:childTnLst>
                                    <p:set>
                                      <p:cBhvr>
                                        <p:cTn id="134" dur="1" fill="hold">
                                          <p:stCondLst>
                                            <p:cond delay="0"/>
                                          </p:stCondLst>
                                        </p:cTn>
                                        <p:tgtEl>
                                          <p:spTgt spid="63"/>
                                        </p:tgtEl>
                                        <p:attrNameLst>
                                          <p:attrName>style.visibility</p:attrName>
                                        </p:attrNameLst>
                                      </p:cBhvr>
                                      <p:to>
                                        <p:strVal val="visible"/>
                                      </p:to>
                                    </p:set>
                                  </p:childTnLst>
                                </p:cTn>
                              </p:par>
                            </p:childTnLst>
                          </p:cTn>
                        </p:par>
                      </p:childTnLst>
                    </p:cTn>
                  </p:par>
                  <p:par>
                    <p:cTn id="135" fill="hold">
                      <p:stCondLst>
                        <p:cond delay="indefinite"/>
                      </p:stCondLst>
                      <p:childTnLst>
                        <p:par>
                          <p:cTn id="136" fill="hold">
                            <p:stCondLst>
                              <p:cond delay="0"/>
                            </p:stCondLst>
                            <p:childTnLst>
                              <p:par>
                                <p:cTn id="137" presetID="10" presetClass="entr" presetSubtype="0" fill="hold" nodeType="clickEffect">
                                  <p:stCondLst>
                                    <p:cond delay="0"/>
                                  </p:stCondLst>
                                  <p:childTnLst>
                                    <p:set>
                                      <p:cBhvr>
                                        <p:cTn id="138" dur="1" fill="hold">
                                          <p:stCondLst>
                                            <p:cond delay="0"/>
                                          </p:stCondLst>
                                        </p:cTn>
                                        <p:tgtEl>
                                          <p:spTgt spid="64"/>
                                        </p:tgtEl>
                                        <p:attrNameLst>
                                          <p:attrName>style.visibility</p:attrName>
                                        </p:attrNameLst>
                                      </p:cBhvr>
                                      <p:to>
                                        <p:strVal val="visible"/>
                                      </p:to>
                                    </p:set>
                                    <p:animEffect transition="in" filter="fade">
                                      <p:cBhvr>
                                        <p:cTn id="139" dur="1000"/>
                                        <p:tgtEl>
                                          <p:spTgt spid="64"/>
                                        </p:tgtEl>
                                      </p:cBhvr>
                                    </p:animEffect>
                                  </p:childTnLst>
                                </p:cTn>
                              </p:par>
                            </p:childTnLst>
                          </p:cTn>
                        </p:par>
                        <p:par>
                          <p:cTn id="140" fill="hold">
                            <p:stCondLst>
                              <p:cond delay="1000"/>
                            </p:stCondLst>
                            <p:childTnLst>
                              <p:par>
                                <p:cTn id="141" presetID="63" presetClass="path" presetSubtype="0" accel="50000" decel="50000" fill="hold" nodeType="afterEffect">
                                  <p:stCondLst>
                                    <p:cond delay="0"/>
                                  </p:stCondLst>
                                  <p:childTnLst>
                                    <p:animMotion origin="layout" path="M -2.22222E-6 3.33333E-6 L -0.03628 0.31111 " pathEditMode="relative" rAng="0" ptsTypes="AA">
                                      <p:cBhvr>
                                        <p:cTn id="142" dur="1000" fill="hold"/>
                                        <p:tgtEl>
                                          <p:spTgt spid="64"/>
                                        </p:tgtEl>
                                        <p:attrNameLst>
                                          <p:attrName>ppt_x</p:attrName>
                                          <p:attrName>ppt_y</p:attrName>
                                        </p:attrNameLst>
                                      </p:cBhvr>
                                      <p:rCtr x="-1800" y="15600"/>
                                    </p:animMotion>
                                  </p:childTnLst>
                                </p:cTn>
                              </p:par>
                            </p:childTnLst>
                          </p:cTn>
                        </p:par>
                        <p:par>
                          <p:cTn id="143" fill="hold">
                            <p:stCondLst>
                              <p:cond delay="2000"/>
                            </p:stCondLst>
                            <p:childTnLst>
                              <p:par>
                                <p:cTn id="144" presetID="1" presetClass="exit" presetSubtype="0" fill="hold" nodeType="afterEffect">
                                  <p:stCondLst>
                                    <p:cond delay="0"/>
                                  </p:stCondLst>
                                  <p:childTnLst>
                                    <p:set>
                                      <p:cBhvr>
                                        <p:cTn id="145" dur="1" fill="hold">
                                          <p:stCondLst>
                                            <p:cond delay="0"/>
                                          </p:stCondLst>
                                        </p:cTn>
                                        <p:tgtEl>
                                          <p:spTgt spid="64"/>
                                        </p:tgtEl>
                                        <p:attrNameLst>
                                          <p:attrName>style.visibility</p:attrName>
                                        </p:attrNameLst>
                                      </p:cBhvr>
                                      <p:to>
                                        <p:strVal val="hidden"/>
                                      </p:to>
                                    </p:set>
                                  </p:childTnLst>
                                </p:cTn>
                              </p:par>
                            </p:childTnLst>
                          </p:cTn>
                        </p:par>
                        <p:par>
                          <p:cTn id="146" fill="hold">
                            <p:stCondLst>
                              <p:cond delay="2000"/>
                            </p:stCondLst>
                            <p:childTnLst>
                              <p:par>
                                <p:cTn id="147" presetID="1" presetClass="entr" presetSubtype="0" fill="hold" nodeType="afterEffect">
                                  <p:stCondLst>
                                    <p:cond delay="0"/>
                                  </p:stCondLst>
                                  <p:childTnLst>
                                    <p:set>
                                      <p:cBhvr>
                                        <p:cTn id="148" dur="1" fill="hold">
                                          <p:stCondLst>
                                            <p:cond delay="0"/>
                                          </p:stCondLst>
                                        </p:cTn>
                                        <p:tgtEl>
                                          <p:spTgt spid="65"/>
                                        </p:tgtEl>
                                        <p:attrNameLst>
                                          <p:attrName>style.visibility</p:attrName>
                                        </p:attrNameLst>
                                      </p:cBhvr>
                                      <p:to>
                                        <p:strVal val="visible"/>
                                      </p:to>
                                    </p:set>
                                  </p:childTnLst>
                                </p:cTn>
                              </p:par>
                            </p:childTnLst>
                          </p:cTn>
                        </p:par>
                      </p:childTnLst>
                    </p:cTn>
                  </p:par>
                  <p:par>
                    <p:cTn id="149" fill="hold">
                      <p:stCondLst>
                        <p:cond delay="indefinite"/>
                      </p:stCondLst>
                      <p:childTnLst>
                        <p:par>
                          <p:cTn id="150" fill="hold">
                            <p:stCondLst>
                              <p:cond delay="0"/>
                            </p:stCondLst>
                            <p:childTnLst>
                              <p:par>
                                <p:cTn id="151" presetID="10" presetClass="entr" presetSubtype="0" fill="hold" nodeType="clickEffect">
                                  <p:stCondLst>
                                    <p:cond delay="0"/>
                                  </p:stCondLst>
                                  <p:childTnLst>
                                    <p:set>
                                      <p:cBhvr>
                                        <p:cTn id="152" dur="1" fill="hold">
                                          <p:stCondLst>
                                            <p:cond delay="0"/>
                                          </p:stCondLst>
                                        </p:cTn>
                                        <p:tgtEl>
                                          <p:spTgt spid="66"/>
                                        </p:tgtEl>
                                        <p:attrNameLst>
                                          <p:attrName>style.visibility</p:attrName>
                                        </p:attrNameLst>
                                      </p:cBhvr>
                                      <p:to>
                                        <p:strVal val="visible"/>
                                      </p:to>
                                    </p:set>
                                    <p:animEffect transition="in" filter="fade">
                                      <p:cBhvr>
                                        <p:cTn id="153" dur="1000"/>
                                        <p:tgtEl>
                                          <p:spTgt spid="66"/>
                                        </p:tgtEl>
                                      </p:cBhvr>
                                    </p:animEffect>
                                  </p:childTnLst>
                                </p:cTn>
                              </p:par>
                            </p:childTnLst>
                          </p:cTn>
                        </p:par>
                        <p:par>
                          <p:cTn id="154" fill="hold">
                            <p:stCondLst>
                              <p:cond delay="1000"/>
                            </p:stCondLst>
                            <p:childTnLst>
                              <p:par>
                                <p:cTn id="155" presetID="63" presetClass="path" presetSubtype="0" accel="50000" decel="50000" fill="hold" nodeType="afterEffect">
                                  <p:stCondLst>
                                    <p:cond delay="0"/>
                                  </p:stCondLst>
                                  <p:childTnLst>
                                    <p:animMotion origin="layout" path="M -1.11111E-6 -2.59259E-6 L -0.06285 0.31111 " pathEditMode="relative" rAng="0" ptsTypes="AA">
                                      <p:cBhvr>
                                        <p:cTn id="156" dur="1000" fill="hold"/>
                                        <p:tgtEl>
                                          <p:spTgt spid="66"/>
                                        </p:tgtEl>
                                        <p:attrNameLst>
                                          <p:attrName>ppt_x</p:attrName>
                                          <p:attrName>ppt_y</p:attrName>
                                        </p:attrNameLst>
                                      </p:cBhvr>
                                      <p:rCtr x="-3100" y="15600"/>
                                    </p:animMotion>
                                  </p:childTnLst>
                                </p:cTn>
                              </p:par>
                            </p:childTnLst>
                          </p:cTn>
                        </p:par>
                        <p:par>
                          <p:cTn id="157" fill="hold">
                            <p:stCondLst>
                              <p:cond delay="2000"/>
                            </p:stCondLst>
                            <p:childTnLst>
                              <p:par>
                                <p:cTn id="158" presetID="1" presetClass="exit" presetSubtype="0" fill="hold" nodeType="afterEffect">
                                  <p:stCondLst>
                                    <p:cond delay="0"/>
                                  </p:stCondLst>
                                  <p:childTnLst>
                                    <p:set>
                                      <p:cBhvr>
                                        <p:cTn id="159" dur="1" fill="hold">
                                          <p:stCondLst>
                                            <p:cond delay="0"/>
                                          </p:stCondLst>
                                        </p:cTn>
                                        <p:tgtEl>
                                          <p:spTgt spid="66"/>
                                        </p:tgtEl>
                                        <p:attrNameLst>
                                          <p:attrName>style.visibility</p:attrName>
                                        </p:attrNameLst>
                                      </p:cBhvr>
                                      <p:to>
                                        <p:strVal val="hidden"/>
                                      </p:to>
                                    </p:set>
                                  </p:childTnLst>
                                </p:cTn>
                              </p:par>
                            </p:childTnLst>
                          </p:cTn>
                        </p:par>
                        <p:par>
                          <p:cTn id="160" fill="hold">
                            <p:stCondLst>
                              <p:cond delay="2000"/>
                            </p:stCondLst>
                            <p:childTnLst>
                              <p:par>
                                <p:cTn id="161" presetID="1" presetClass="entr" presetSubtype="0" fill="hold" nodeType="afterEffect">
                                  <p:stCondLst>
                                    <p:cond delay="0"/>
                                  </p:stCondLst>
                                  <p:childTnLst>
                                    <p:set>
                                      <p:cBhvr>
                                        <p:cTn id="162" dur="1" fill="hold">
                                          <p:stCondLst>
                                            <p:cond delay="0"/>
                                          </p:stCondLst>
                                        </p:cTn>
                                        <p:tgtEl>
                                          <p:spTgt spid="67"/>
                                        </p:tgtEl>
                                        <p:attrNameLst>
                                          <p:attrName>style.visibility</p:attrName>
                                        </p:attrNameLst>
                                      </p:cBhvr>
                                      <p:to>
                                        <p:strVal val="visible"/>
                                      </p:to>
                                    </p:set>
                                  </p:childTnLst>
                                </p:cTn>
                              </p:par>
                            </p:childTnLst>
                          </p:cTn>
                        </p:par>
                      </p:childTnLst>
                    </p:cTn>
                  </p:par>
                  <p:par>
                    <p:cTn id="163" fill="hold">
                      <p:stCondLst>
                        <p:cond delay="indefinite"/>
                      </p:stCondLst>
                      <p:childTnLst>
                        <p:par>
                          <p:cTn id="164" fill="hold">
                            <p:stCondLst>
                              <p:cond delay="0"/>
                            </p:stCondLst>
                            <p:childTnLst>
                              <p:par>
                                <p:cTn id="165" presetID="10" presetClass="entr" presetSubtype="0" fill="hold" nodeType="clickEffect">
                                  <p:stCondLst>
                                    <p:cond delay="0"/>
                                  </p:stCondLst>
                                  <p:childTnLst>
                                    <p:set>
                                      <p:cBhvr>
                                        <p:cTn id="166" dur="1" fill="hold">
                                          <p:stCondLst>
                                            <p:cond delay="0"/>
                                          </p:stCondLst>
                                        </p:cTn>
                                        <p:tgtEl>
                                          <p:spTgt spid="68"/>
                                        </p:tgtEl>
                                        <p:attrNameLst>
                                          <p:attrName>style.visibility</p:attrName>
                                        </p:attrNameLst>
                                      </p:cBhvr>
                                      <p:to>
                                        <p:strVal val="visible"/>
                                      </p:to>
                                    </p:set>
                                    <p:animEffect transition="in" filter="fade">
                                      <p:cBhvr>
                                        <p:cTn id="167" dur="1000"/>
                                        <p:tgtEl>
                                          <p:spTgt spid="68"/>
                                        </p:tgtEl>
                                      </p:cBhvr>
                                    </p:animEffect>
                                  </p:childTnLst>
                                </p:cTn>
                              </p:par>
                            </p:childTnLst>
                          </p:cTn>
                        </p:par>
                        <p:par>
                          <p:cTn id="168" fill="hold">
                            <p:stCondLst>
                              <p:cond delay="1000"/>
                            </p:stCondLst>
                            <p:childTnLst>
                              <p:par>
                                <p:cTn id="169" presetID="63" presetClass="path" presetSubtype="0" accel="50000" decel="50000" fill="hold" nodeType="afterEffect">
                                  <p:stCondLst>
                                    <p:cond delay="0"/>
                                  </p:stCondLst>
                                  <p:childTnLst>
                                    <p:animMotion origin="layout" path="M 2.22222E-6 2.22222E-6 L -0.12743 0.40324 " pathEditMode="relative" rAng="0" ptsTypes="AA">
                                      <p:cBhvr>
                                        <p:cTn id="170" dur="1000" fill="hold"/>
                                        <p:tgtEl>
                                          <p:spTgt spid="68"/>
                                        </p:tgtEl>
                                        <p:attrNameLst>
                                          <p:attrName>ppt_x</p:attrName>
                                          <p:attrName>ppt_y</p:attrName>
                                        </p:attrNameLst>
                                      </p:cBhvr>
                                      <p:rCtr x="-6400" y="20200"/>
                                    </p:animMotion>
                                  </p:childTnLst>
                                </p:cTn>
                              </p:par>
                            </p:childTnLst>
                          </p:cTn>
                        </p:par>
                        <p:par>
                          <p:cTn id="171" fill="hold">
                            <p:stCondLst>
                              <p:cond delay="2000"/>
                            </p:stCondLst>
                            <p:childTnLst>
                              <p:par>
                                <p:cTn id="172" presetID="1" presetClass="exit" presetSubtype="0" fill="hold" nodeType="afterEffect">
                                  <p:stCondLst>
                                    <p:cond delay="0"/>
                                  </p:stCondLst>
                                  <p:childTnLst>
                                    <p:set>
                                      <p:cBhvr>
                                        <p:cTn id="173" dur="1" fill="hold">
                                          <p:stCondLst>
                                            <p:cond delay="0"/>
                                          </p:stCondLst>
                                        </p:cTn>
                                        <p:tgtEl>
                                          <p:spTgt spid="68"/>
                                        </p:tgtEl>
                                        <p:attrNameLst>
                                          <p:attrName>style.visibility</p:attrName>
                                        </p:attrNameLst>
                                      </p:cBhvr>
                                      <p:to>
                                        <p:strVal val="hidden"/>
                                      </p:to>
                                    </p:set>
                                  </p:childTnLst>
                                </p:cTn>
                              </p:par>
                            </p:childTnLst>
                          </p:cTn>
                        </p:par>
                        <p:par>
                          <p:cTn id="174" fill="hold">
                            <p:stCondLst>
                              <p:cond delay="2000"/>
                            </p:stCondLst>
                            <p:childTnLst>
                              <p:par>
                                <p:cTn id="175" presetID="1" presetClass="entr" presetSubtype="0" fill="hold" nodeType="afterEffect">
                                  <p:stCondLst>
                                    <p:cond delay="0"/>
                                  </p:stCondLst>
                                  <p:childTnLst>
                                    <p:set>
                                      <p:cBhvr>
                                        <p:cTn id="176" dur="1" fill="hold">
                                          <p:stCondLst>
                                            <p:cond delay="0"/>
                                          </p:stCondLst>
                                        </p:cTn>
                                        <p:tgtEl>
                                          <p:spTgt spid="69"/>
                                        </p:tgtEl>
                                        <p:attrNameLst>
                                          <p:attrName>style.visibility</p:attrName>
                                        </p:attrNameLst>
                                      </p:cBhvr>
                                      <p:to>
                                        <p:strVal val="visible"/>
                                      </p:to>
                                    </p:set>
                                  </p:childTnLst>
                                </p:cTn>
                              </p:par>
                            </p:childTnLst>
                          </p:cTn>
                        </p:par>
                      </p:childTnLst>
                    </p:cTn>
                  </p:par>
                  <p:par>
                    <p:cTn id="177" fill="hold">
                      <p:stCondLst>
                        <p:cond delay="indefinite"/>
                      </p:stCondLst>
                      <p:childTnLst>
                        <p:par>
                          <p:cTn id="178" fill="hold">
                            <p:stCondLst>
                              <p:cond delay="0"/>
                            </p:stCondLst>
                            <p:childTnLst>
                              <p:par>
                                <p:cTn id="179" presetID="10" presetClass="entr" presetSubtype="0" fill="hold" nodeType="clickEffect">
                                  <p:stCondLst>
                                    <p:cond delay="0"/>
                                  </p:stCondLst>
                                  <p:childTnLst>
                                    <p:set>
                                      <p:cBhvr>
                                        <p:cTn id="180" dur="1" fill="hold">
                                          <p:stCondLst>
                                            <p:cond delay="0"/>
                                          </p:stCondLst>
                                        </p:cTn>
                                        <p:tgtEl>
                                          <p:spTgt spid="70"/>
                                        </p:tgtEl>
                                        <p:attrNameLst>
                                          <p:attrName>style.visibility</p:attrName>
                                        </p:attrNameLst>
                                      </p:cBhvr>
                                      <p:to>
                                        <p:strVal val="visible"/>
                                      </p:to>
                                    </p:set>
                                    <p:animEffect transition="in" filter="fade">
                                      <p:cBhvr>
                                        <p:cTn id="181" dur="1000"/>
                                        <p:tgtEl>
                                          <p:spTgt spid="70"/>
                                        </p:tgtEl>
                                      </p:cBhvr>
                                    </p:animEffect>
                                  </p:childTnLst>
                                </p:cTn>
                              </p:par>
                            </p:childTnLst>
                          </p:cTn>
                        </p:par>
                        <p:par>
                          <p:cTn id="182" fill="hold">
                            <p:stCondLst>
                              <p:cond delay="1000"/>
                            </p:stCondLst>
                            <p:childTnLst>
                              <p:par>
                                <p:cTn id="183" presetID="63" presetClass="path" presetSubtype="0" accel="50000" decel="50000" fill="hold" nodeType="afterEffect">
                                  <p:stCondLst>
                                    <p:cond delay="0"/>
                                  </p:stCondLst>
                                  <p:childTnLst>
                                    <p:animMotion origin="layout" path="M 2.22222E-6 -3.7037E-6 L -0.14514 0.30533 " pathEditMode="relative" rAng="0" ptsTypes="AA">
                                      <p:cBhvr>
                                        <p:cTn id="184" dur="1000" fill="hold"/>
                                        <p:tgtEl>
                                          <p:spTgt spid="70"/>
                                        </p:tgtEl>
                                        <p:attrNameLst>
                                          <p:attrName>ppt_x</p:attrName>
                                          <p:attrName>ppt_y</p:attrName>
                                        </p:attrNameLst>
                                      </p:cBhvr>
                                      <p:rCtr x="-7300" y="15300"/>
                                    </p:animMotion>
                                  </p:childTnLst>
                                </p:cTn>
                              </p:par>
                            </p:childTnLst>
                          </p:cTn>
                        </p:par>
                        <p:par>
                          <p:cTn id="185" fill="hold">
                            <p:stCondLst>
                              <p:cond delay="2000"/>
                            </p:stCondLst>
                            <p:childTnLst>
                              <p:par>
                                <p:cTn id="186" presetID="1" presetClass="exit" presetSubtype="0" fill="hold" nodeType="afterEffect">
                                  <p:stCondLst>
                                    <p:cond delay="0"/>
                                  </p:stCondLst>
                                  <p:childTnLst>
                                    <p:set>
                                      <p:cBhvr>
                                        <p:cTn id="187" dur="1" fill="hold">
                                          <p:stCondLst>
                                            <p:cond delay="0"/>
                                          </p:stCondLst>
                                        </p:cTn>
                                        <p:tgtEl>
                                          <p:spTgt spid="70"/>
                                        </p:tgtEl>
                                        <p:attrNameLst>
                                          <p:attrName>style.visibility</p:attrName>
                                        </p:attrNameLst>
                                      </p:cBhvr>
                                      <p:to>
                                        <p:strVal val="hidden"/>
                                      </p:to>
                                    </p:set>
                                  </p:childTnLst>
                                </p:cTn>
                              </p:par>
                            </p:childTnLst>
                          </p:cTn>
                        </p:par>
                        <p:par>
                          <p:cTn id="188" fill="hold">
                            <p:stCondLst>
                              <p:cond delay="2000"/>
                            </p:stCondLst>
                            <p:childTnLst>
                              <p:par>
                                <p:cTn id="189" presetID="1" presetClass="entr" presetSubtype="0" fill="hold" nodeType="afterEffect">
                                  <p:stCondLst>
                                    <p:cond delay="0"/>
                                  </p:stCondLst>
                                  <p:childTnLst>
                                    <p:set>
                                      <p:cBhvr>
                                        <p:cTn id="190" dur="1" fill="hold">
                                          <p:stCondLst>
                                            <p:cond delay="0"/>
                                          </p:stCondLst>
                                        </p:cTn>
                                        <p:tgtEl>
                                          <p:spTgt spid="71"/>
                                        </p:tgtEl>
                                        <p:attrNameLst>
                                          <p:attrName>style.visibility</p:attrName>
                                        </p:attrNameLst>
                                      </p:cBhvr>
                                      <p:to>
                                        <p:strVal val="visible"/>
                                      </p:to>
                                    </p:set>
                                  </p:childTnLst>
                                </p:cTn>
                              </p:par>
                            </p:childTnLst>
                          </p:cTn>
                        </p:par>
                      </p:childTnLst>
                    </p:cTn>
                  </p:par>
                  <p:par>
                    <p:cTn id="191" fill="hold">
                      <p:stCondLst>
                        <p:cond delay="indefinite"/>
                      </p:stCondLst>
                      <p:childTnLst>
                        <p:par>
                          <p:cTn id="192" fill="hold">
                            <p:stCondLst>
                              <p:cond delay="0"/>
                            </p:stCondLst>
                            <p:childTnLst>
                              <p:par>
                                <p:cTn id="193" presetID="10" presetClass="entr" presetSubtype="0" fill="hold" nodeType="clickEffect">
                                  <p:stCondLst>
                                    <p:cond delay="0"/>
                                  </p:stCondLst>
                                  <p:childTnLst>
                                    <p:set>
                                      <p:cBhvr>
                                        <p:cTn id="194" dur="1" fill="hold">
                                          <p:stCondLst>
                                            <p:cond delay="0"/>
                                          </p:stCondLst>
                                        </p:cTn>
                                        <p:tgtEl>
                                          <p:spTgt spid="74"/>
                                        </p:tgtEl>
                                        <p:attrNameLst>
                                          <p:attrName>style.visibility</p:attrName>
                                        </p:attrNameLst>
                                      </p:cBhvr>
                                      <p:to>
                                        <p:strVal val="visible"/>
                                      </p:to>
                                    </p:set>
                                    <p:animEffect transition="in" filter="fade">
                                      <p:cBhvr>
                                        <p:cTn id="195" dur="1000"/>
                                        <p:tgtEl>
                                          <p:spTgt spid="74"/>
                                        </p:tgtEl>
                                      </p:cBhvr>
                                    </p:animEffect>
                                  </p:childTnLst>
                                </p:cTn>
                              </p:par>
                            </p:childTnLst>
                          </p:cTn>
                        </p:par>
                        <p:par>
                          <p:cTn id="196" fill="hold">
                            <p:stCondLst>
                              <p:cond delay="1000"/>
                            </p:stCondLst>
                            <p:childTnLst>
                              <p:par>
                                <p:cTn id="197" presetID="63" presetClass="path" presetSubtype="0" accel="50000" decel="50000" fill="hold" nodeType="afterEffect">
                                  <p:stCondLst>
                                    <p:cond delay="0"/>
                                  </p:stCondLst>
                                  <p:childTnLst>
                                    <p:animMotion origin="layout" path="M 2.77778E-7 -2.59259E-6 L -0.26927 0.3132 " pathEditMode="relative" rAng="0" ptsTypes="AA">
                                      <p:cBhvr>
                                        <p:cTn id="198" dur="1000" fill="hold"/>
                                        <p:tgtEl>
                                          <p:spTgt spid="74"/>
                                        </p:tgtEl>
                                        <p:attrNameLst>
                                          <p:attrName>ppt_x</p:attrName>
                                          <p:attrName>ppt_y</p:attrName>
                                        </p:attrNameLst>
                                      </p:cBhvr>
                                      <p:rCtr x="-13500" y="15600"/>
                                    </p:animMotion>
                                  </p:childTnLst>
                                </p:cTn>
                              </p:par>
                            </p:childTnLst>
                          </p:cTn>
                        </p:par>
                        <p:par>
                          <p:cTn id="199" fill="hold">
                            <p:stCondLst>
                              <p:cond delay="2000"/>
                            </p:stCondLst>
                            <p:childTnLst>
                              <p:par>
                                <p:cTn id="200" presetID="1" presetClass="exit" presetSubtype="0" fill="hold" nodeType="afterEffect">
                                  <p:stCondLst>
                                    <p:cond delay="0"/>
                                  </p:stCondLst>
                                  <p:childTnLst>
                                    <p:set>
                                      <p:cBhvr>
                                        <p:cTn id="201" dur="1" fill="hold">
                                          <p:stCondLst>
                                            <p:cond delay="0"/>
                                          </p:stCondLst>
                                        </p:cTn>
                                        <p:tgtEl>
                                          <p:spTgt spid="74"/>
                                        </p:tgtEl>
                                        <p:attrNameLst>
                                          <p:attrName>style.visibility</p:attrName>
                                        </p:attrNameLst>
                                      </p:cBhvr>
                                      <p:to>
                                        <p:strVal val="hidden"/>
                                      </p:to>
                                    </p:set>
                                  </p:childTnLst>
                                </p:cTn>
                              </p:par>
                              <p:par>
                                <p:cTn id="202" presetID="1" presetClass="exit" presetSubtype="0" fill="hold" nodeType="withEffect">
                                  <p:stCondLst>
                                    <p:cond delay="0"/>
                                  </p:stCondLst>
                                  <p:childTnLst>
                                    <p:set>
                                      <p:cBhvr>
                                        <p:cTn id="203" dur="1" fill="hold">
                                          <p:stCondLst>
                                            <p:cond delay="0"/>
                                          </p:stCondLst>
                                        </p:cTn>
                                        <p:tgtEl>
                                          <p:spTgt spid="65"/>
                                        </p:tgtEl>
                                        <p:attrNameLst>
                                          <p:attrName>style.visibility</p:attrName>
                                        </p:attrNameLst>
                                      </p:cBhvr>
                                      <p:to>
                                        <p:strVal val="hidden"/>
                                      </p:to>
                                    </p:set>
                                  </p:childTnLst>
                                </p:cTn>
                              </p:par>
                              <p:par>
                                <p:cTn id="204" presetID="1" presetClass="exit" presetSubtype="0" fill="hold" nodeType="withEffect">
                                  <p:stCondLst>
                                    <p:cond delay="0"/>
                                  </p:stCondLst>
                                  <p:childTnLst>
                                    <p:set>
                                      <p:cBhvr>
                                        <p:cTn id="205" dur="1" fill="hold">
                                          <p:stCondLst>
                                            <p:cond delay="0"/>
                                          </p:stCondLst>
                                        </p:cTn>
                                        <p:tgtEl>
                                          <p:spTgt spid="67"/>
                                        </p:tgtEl>
                                        <p:attrNameLst>
                                          <p:attrName>style.visibility</p:attrName>
                                        </p:attrNameLst>
                                      </p:cBhvr>
                                      <p:to>
                                        <p:strVal val="hidden"/>
                                      </p:to>
                                    </p:set>
                                  </p:childTnLst>
                                </p:cTn>
                              </p:par>
                              <p:par>
                                <p:cTn id="206" presetID="1" presetClass="exit" presetSubtype="0" fill="hold" nodeType="withEffect">
                                  <p:stCondLst>
                                    <p:cond delay="0"/>
                                  </p:stCondLst>
                                  <p:childTnLst>
                                    <p:set>
                                      <p:cBhvr>
                                        <p:cTn id="207" dur="1" fill="hold">
                                          <p:stCondLst>
                                            <p:cond delay="0"/>
                                          </p:stCondLst>
                                        </p:cTn>
                                        <p:tgtEl>
                                          <p:spTgt spid="71"/>
                                        </p:tgtEl>
                                        <p:attrNameLst>
                                          <p:attrName>style.visibility</p:attrName>
                                        </p:attrNameLst>
                                      </p:cBhvr>
                                      <p:to>
                                        <p:strVal val="hidden"/>
                                      </p:to>
                                    </p:set>
                                  </p:childTnLst>
                                </p:cTn>
                              </p:par>
                            </p:childTnLst>
                          </p:cTn>
                        </p:par>
                        <p:par>
                          <p:cTn id="208" fill="hold">
                            <p:stCondLst>
                              <p:cond delay="2000"/>
                            </p:stCondLst>
                            <p:childTnLst>
                              <p:par>
                                <p:cTn id="209" presetID="1" presetClass="entr" presetSubtype="0" fill="hold" nodeType="afterEffect">
                                  <p:stCondLst>
                                    <p:cond delay="0"/>
                                  </p:stCondLst>
                                  <p:childTnLst>
                                    <p:set>
                                      <p:cBhvr>
                                        <p:cTn id="210" dur="1" fill="hold">
                                          <p:stCondLst>
                                            <p:cond delay="0"/>
                                          </p:stCondLst>
                                        </p:cTn>
                                        <p:tgtEl>
                                          <p:spTgt spid="75"/>
                                        </p:tgtEl>
                                        <p:attrNameLst>
                                          <p:attrName>style.visibility</p:attrName>
                                        </p:attrNameLst>
                                      </p:cBhvr>
                                      <p:to>
                                        <p:strVal val="visible"/>
                                      </p:to>
                                    </p:set>
                                  </p:childTnLst>
                                </p:cTn>
                              </p:par>
                            </p:childTnLst>
                          </p:cTn>
                        </p:par>
                      </p:childTnLst>
                    </p:cTn>
                  </p:par>
                  <p:par>
                    <p:cTn id="211" fill="hold">
                      <p:stCondLst>
                        <p:cond delay="indefinite"/>
                      </p:stCondLst>
                      <p:childTnLst>
                        <p:par>
                          <p:cTn id="212" fill="hold">
                            <p:stCondLst>
                              <p:cond delay="0"/>
                            </p:stCondLst>
                            <p:childTnLst>
                              <p:par>
                                <p:cTn id="213" presetID="10" presetClass="entr" presetSubtype="0" fill="hold" nodeType="clickEffect">
                                  <p:stCondLst>
                                    <p:cond delay="0"/>
                                  </p:stCondLst>
                                  <p:childTnLst>
                                    <p:set>
                                      <p:cBhvr>
                                        <p:cTn id="214" dur="1" fill="hold">
                                          <p:stCondLst>
                                            <p:cond delay="0"/>
                                          </p:stCondLst>
                                        </p:cTn>
                                        <p:tgtEl>
                                          <p:spTgt spid="76"/>
                                        </p:tgtEl>
                                        <p:attrNameLst>
                                          <p:attrName>style.visibility</p:attrName>
                                        </p:attrNameLst>
                                      </p:cBhvr>
                                      <p:to>
                                        <p:strVal val="visible"/>
                                      </p:to>
                                    </p:set>
                                    <p:animEffect transition="in" filter="fade">
                                      <p:cBhvr>
                                        <p:cTn id="215" dur="1000"/>
                                        <p:tgtEl>
                                          <p:spTgt spid="76"/>
                                        </p:tgtEl>
                                      </p:cBhvr>
                                    </p:animEffect>
                                  </p:childTnLst>
                                </p:cTn>
                              </p:par>
                            </p:childTnLst>
                          </p:cTn>
                        </p:par>
                        <p:par>
                          <p:cTn id="216" fill="hold">
                            <p:stCondLst>
                              <p:cond delay="1000"/>
                            </p:stCondLst>
                            <p:childTnLst>
                              <p:par>
                                <p:cTn id="217" presetID="63" presetClass="path" presetSubtype="0" accel="50000" decel="50000" fill="hold" nodeType="afterEffect">
                                  <p:stCondLst>
                                    <p:cond delay="0"/>
                                  </p:stCondLst>
                                  <p:childTnLst>
                                    <p:animMotion origin="layout" path="M 2.77778E-7 -2.59259E-6 L -0.26927 0.3132 " pathEditMode="relative" rAng="0" ptsTypes="AA">
                                      <p:cBhvr>
                                        <p:cTn id="218" dur="1000" fill="hold"/>
                                        <p:tgtEl>
                                          <p:spTgt spid="76"/>
                                        </p:tgtEl>
                                        <p:attrNameLst>
                                          <p:attrName>ppt_x</p:attrName>
                                          <p:attrName>ppt_y</p:attrName>
                                        </p:attrNameLst>
                                      </p:cBhvr>
                                      <p:rCtr x="-13500" y="15600"/>
                                    </p:animMotion>
                                  </p:childTnLst>
                                </p:cTn>
                              </p:par>
                            </p:childTnLst>
                          </p:cTn>
                        </p:par>
                        <p:par>
                          <p:cTn id="219" fill="hold">
                            <p:stCondLst>
                              <p:cond delay="2000"/>
                            </p:stCondLst>
                            <p:childTnLst>
                              <p:par>
                                <p:cTn id="220" presetID="1" presetClass="exit" presetSubtype="0" fill="hold" nodeType="afterEffect">
                                  <p:stCondLst>
                                    <p:cond delay="0"/>
                                  </p:stCondLst>
                                  <p:childTnLst>
                                    <p:set>
                                      <p:cBhvr>
                                        <p:cTn id="221" dur="1" fill="hold">
                                          <p:stCondLst>
                                            <p:cond delay="0"/>
                                          </p:stCondLst>
                                        </p:cTn>
                                        <p:tgtEl>
                                          <p:spTgt spid="76"/>
                                        </p:tgtEl>
                                        <p:attrNameLst>
                                          <p:attrName>style.visibility</p:attrName>
                                        </p:attrNameLst>
                                      </p:cBhvr>
                                      <p:to>
                                        <p:strVal val="hidden"/>
                                      </p:to>
                                    </p:set>
                                  </p:childTnLst>
                                </p:cTn>
                              </p:par>
                              <p:par>
                                <p:cTn id="222" presetID="1" presetClass="exit" presetSubtype="0" fill="hold" nodeType="withEffect">
                                  <p:stCondLst>
                                    <p:cond delay="0"/>
                                  </p:stCondLst>
                                  <p:childTnLst>
                                    <p:set>
                                      <p:cBhvr>
                                        <p:cTn id="223" dur="1" fill="hold">
                                          <p:stCondLst>
                                            <p:cond delay="0"/>
                                          </p:stCondLst>
                                        </p:cTn>
                                        <p:tgtEl>
                                          <p:spTgt spid="75"/>
                                        </p:tgtEl>
                                        <p:attrNameLst>
                                          <p:attrName>style.visibility</p:attrName>
                                        </p:attrNameLst>
                                      </p:cBhvr>
                                      <p:to>
                                        <p:strVal val="hidden"/>
                                      </p:to>
                                    </p:set>
                                  </p:childTnLst>
                                </p:cTn>
                              </p:par>
                            </p:childTnLst>
                          </p:cTn>
                        </p:par>
                        <p:par>
                          <p:cTn id="224" fill="hold">
                            <p:stCondLst>
                              <p:cond delay="2000"/>
                            </p:stCondLst>
                            <p:childTnLst>
                              <p:par>
                                <p:cTn id="225" presetID="1" presetClass="entr" presetSubtype="0" fill="hold" nodeType="afterEffect">
                                  <p:stCondLst>
                                    <p:cond delay="0"/>
                                  </p:stCondLst>
                                  <p:childTnLst>
                                    <p:set>
                                      <p:cBhvr>
                                        <p:cTn id="226" dur="1" fill="hold">
                                          <p:stCondLst>
                                            <p:cond delay="0"/>
                                          </p:stCondLst>
                                        </p:cTn>
                                        <p:tgtEl>
                                          <p:spTgt spid="77"/>
                                        </p:tgtEl>
                                        <p:attrNameLst>
                                          <p:attrName>style.visibility</p:attrName>
                                        </p:attrNameLst>
                                      </p:cBhvr>
                                      <p:to>
                                        <p:strVal val="visible"/>
                                      </p:to>
                                    </p:set>
                                  </p:childTnLst>
                                </p:cTn>
                              </p:par>
                              <p:par>
                                <p:cTn id="227" presetID="1" presetClass="entr" presetSubtype="0" fill="hold" nodeType="withEffect">
                                  <p:stCondLst>
                                    <p:cond delay="0"/>
                                  </p:stCondLst>
                                  <p:childTnLst>
                                    <p:set>
                                      <p:cBhvr>
                                        <p:cTn id="228" dur="1" fill="hold">
                                          <p:stCondLst>
                                            <p:cond delay="0"/>
                                          </p:stCondLst>
                                        </p:cTn>
                                        <p:tgtEl>
                                          <p:spTgt spid="77"/>
                                        </p:tgtEl>
                                        <p:attrNameLst>
                                          <p:attrName>style.visibility</p:attrName>
                                        </p:attrNameLst>
                                      </p:cBhvr>
                                      <p:to>
                                        <p:strVal val="visible"/>
                                      </p:to>
                                    </p:set>
                                  </p:childTnLst>
                                </p:cTn>
                              </p:par>
                            </p:childTnLst>
                          </p:cTn>
                        </p:par>
                      </p:childTnLst>
                    </p:cTn>
                  </p:par>
                  <p:par>
                    <p:cTn id="229" fill="hold">
                      <p:stCondLst>
                        <p:cond delay="indefinite"/>
                      </p:stCondLst>
                      <p:childTnLst>
                        <p:par>
                          <p:cTn id="230" fill="hold">
                            <p:stCondLst>
                              <p:cond delay="0"/>
                            </p:stCondLst>
                            <p:childTnLst>
                              <p:par>
                                <p:cTn id="231" presetID="10" presetClass="entr" presetSubtype="0" fill="hold" nodeType="clickEffect">
                                  <p:stCondLst>
                                    <p:cond delay="0"/>
                                  </p:stCondLst>
                                  <p:childTnLst>
                                    <p:set>
                                      <p:cBhvr>
                                        <p:cTn id="232" dur="1" fill="hold">
                                          <p:stCondLst>
                                            <p:cond delay="0"/>
                                          </p:stCondLst>
                                        </p:cTn>
                                        <p:tgtEl>
                                          <p:spTgt spid="78"/>
                                        </p:tgtEl>
                                        <p:attrNameLst>
                                          <p:attrName>style.visibility</p:attrName>
                                        </p:attrNameLst>
                                      </p:cBhvr>
                                      <p:to>
                                        <p:strVal val="visible"/>
                                      </p:to>
                                    </p:set>
                                    <p:animEffect transition="in" filter="fade">
                                      <p:cBhvr>
                                        <p:cTn id="233" dur="1000"/>
                                        <p:tgtEl>
                                          <p:spTgt spid="78"/>
                                        </p:tgtEl>
                                      </p:cBhvr>
                                    </p:animEffect>
                                  </p:childTnLst>
                                </p:cTn>
                              </p:par>
                            </p:childTnLst>
                          </p:cTn>
                        </p:par>
                        <p:par>
                          <p:cTn id="234" fill="hold">
                            <p:stCondLst>
                              <p:cond delay="1000"/>
                            </p:stCondLst>
                            <p:childTnLst>
                              <p:par>
                                <p:cTn id="235" presetID="63" presetClass="path" presetSubtype="0" accel="50000" decel="50000" fill="hold" nodeType="afterEffect">
                                  <p:stCondLst>
                                    <p:cond delay="0"/>
                                  </p:stCondLst>
                                  <p:childTnLst>
                                    <p:animMotion origin="layout" path="M -2.5E-6 3.33333E-6 L -0.40225 0.52291 " pathEditMode="relative" rAng="0" ptsTypes="AA">
                                      <p:cBhvr>
                                        <p:cTn id="236" dur="1000" fill="hold"/>
                                        <p:tgtEl>
                                          <p:spTgt spid="78"/>
                                        </p:tgtEl>
                                        <p:attrNameLst>
                                          <p:attrName>ppt_x</p:attrName>
                                          <p:attrName>ppt_y</p:attrName>
                                        </p:attrNameLst>
                                      </p:cBhvr>
                                      <p:rCtr x="-20100" y="26100"/>
                                    </p:animMotion>
                                  </p:childTnLst>
                                </p:cTn>
                              </p:par>
                            </p:childTnLst>
                          </p:cTn>
                        </p:par>
                        <p:par>
                          <p:cTn id="237" fill="hold">
                            <p:stCondLst>
                              <p:cond delay="2000"/>
                            </p:stCondLst>
                            <p:childTnLst>
                              <p:par>
                                <p:cTn id="238" presetID="1" presetClass="exit" presetSubtype="0" fill="hold" nodeType="afterEffect">
                                  <p:stCondLst>
                                    <p:cond delay="0"/>
                                  </p:stCondLst>
                                  <p:childTnLst>
                                    <p:set>
                                      <p:cBhvr>
                                        <p:cTn id="239" dur="1" fill="hold">
                                          <p:stCondLst>
                                            <p:cond delay="0"/>
                                          </p:stCondLst>
                                        </p:cTn>
                                        <p:tgtEl>
                                          <p:spTgt spid="78"/>
                                        </p:tgtEl>
                                        <p:attrNameLst>
                                          <p:attrName>style.visibility</p:attrName>
                                        </p:attrNameLst>
                                      </p:cBhvr>
                                      <p:to>
                                        <p:strVal val="hidden"/>
                                      </p:to>
                                    </p:set>
                                  </p:childTnLst>
                                </p:cTn>
                              </p:par>
                              <p:par>
                                <p:cTn id="240" presetID="1" presetClass="exit" presetSubtype="0" fill="hold" nodeType="withEffect">
                                  <p:stCondLst>
                                    <p:cond delay="0"/>
                                  </p:stCondLst>
                                  <p:childTnLst>
                                    <p:set>
                                      <p:cBhvr>
                                        <p:cTn id="241" dur="1" fill="hold">
                                          <p:stCondLst>
                                            <p:cond delay="0"/>
                                          </p:stCondLst>
                                        </p:cTn>
                                        <p:tgtEl>
                                          <p:spTgt spid="60"/>
                                        </p:tgtEl>
                                        <p:attrNameLst>
                                          <p:attrName>style.visibility</p:attrName>
                                        </p:attrNameLst>
                                      </p:cBhvr>
                                      <p:to>
                                        <p:strVal val="hidden"/>
                                      </p:to>
                                    </p:set>
                                  </p:childTnLst>
                                </p:cTn>
                              </p:par>
                            </p:childTnLst>
                          </p:cTn>
                        </p:par>
                        <p:par>
                          <p:cTn id="242" fill="hold">
                            <p:stCondLst>
                              <p:cond delay="2000"/>
                            </p:stCondLst>
                            <p:childTnLst>
                              <p:par>
                                <p:cTn id="243" presetID="1" presetClass="entr" presetSubtype="0" fill="hold" nodeType="afterEffect">
                                  <p:stCondLst>
                                    <p:cond delay="0"/>
                                  </p:stCondLst>
                                  <p:childTnLst>
                                    <p:set>
                                      <p:cBhvr>
                                        <p:cTn id="244" dur="1" fill="hold">
                                          <p:stCondLst>
                                            <p:cond delay="0"/>
                                          </p:stCondLst>
                                        </p:cTn>
                                        <p:tgtEl>
                                          <p:spTgt spid="79"/>
                                        </p:tgtEl>
                                        <p:attrNameLst>
                                          <p:attrName>style.visibility</p:attrName>
                                        </p:attrNameLst>
                                      </p:cBhvr>
                                      <p:to>
                                        <p:strVal val="visible"/>
                                      </p:to>
                                    </p:set>
                                  </p:childTnLst>
                                </p:cTn>
                              </p:par>
                            </p:childTnLst>
                          </p:cTn>
                        </p:par>
                      </p:childTnLst>
                    </p:cTn>
                  </p:par>
                  <p:par>
                    <p:cTn id="245" fill="hold">
                      <p:stCondLst>
                        <p:cond delay="indefinite"/>
                      </p:stCondLst>
                      <p:childTnLst>
                        <p:par>
                          <p:cTn id="246" fill="hold">
                            <p:stCondLst>
                              <p:cond delay="0"/>
                            </p:stCondLst>
                            <p:childTnLst>
                              <p:par>
                                <p:cTn id="247" presetID="10" presetClass="entr" presetSubtype="0" fill="hold" nodeType="clickEffect">
                                  <p:stCondLst>
                                    <p:cond delay="0"/>
                                  </p:stCondLst>
                                  <p:childTnLst>
                                    <p:set>
                                      <p:cBhvr>
                                        <p:cTn id="248" dur="1" fill="hold">
                                          <p:stCondLst>
                                            <p:cond delay="0"/>
                                          </p:stCondLst>
                                        </p:cTn>
                                        <p:tgtEl>
                                          <p:spTgt spid="80"/>
                                        </p:tgtEl>
                                        <p:attrNameLst>
                                          <p:attrName>style.visibility</p:attrName>
                                        </p:attrNameLst>
                                      </p:cBhvr>
                                      <p:to>
                                        <p:strVal val="visible"/>
                                      </p:to>
                                    </p:set>
                                    <p:animEffect transition="in" filter="fade">
                                      <p:cBhvr>
                                        <p:cTn id="249" dur="1000"/>
                                        <p:tgtEl>
                                          <p:spTgt spid="80"/>
                                        </p:tgtEl>
                                      </p:cBhvr>
                                    </p:animEffect>
                                  </p:childTnLst>
                                </p:cTn>
                              </p:par>
                            </p:childTnLst>
                          </p:cTn>
                        </p:par>
                        <p:par>
                          <p:cTn id="250" fill="hold">
                            <p:stCondLst>
                              <p:cond delay="1000"/>
                            </p:stCondLst>
                            <p:childTnLst>
                              <p:par>
                                <p:cTn id="251" presetID="63" presetClass="path" presetSubtype="0" accel="50000" decel="50000" fill="hold" nodeType="afterEffect">
                                  <p:stCondLst>
                                    <p:cond delay="0"/>
                                  </p:stCondLst>
                                  <p:childTnLst>
                                    <p:animMotion origin="layout" path="M -1.94444E-6 -3.7037E-6 L -0.38489 0.40533 " pathEditMode="relative" rAng="0" ptsTypes="AA">
                                      <p:cBhvr>
                                        <p:cTn id="252" dur="1000" fill="hold"/>
                                        <p:tgtEl>
                                          <p:spTgt spid="80"/>
                                        </p:tgtEl>
                                        <p:attrNameLst>
                                          <p:attrName>ppt_x</p:attrName>
                                          <p:attrName>ppt_y</p:attrName>
                                        </p:attrNameLst>
                                      </p:cBhvr>
                                      <p:rCtr x="-19300" y="20300"/>
                                    </p:animMotion>
                                  </p:childTnLst>
                                </p:cTn>
                              </p:par>
                            </p:childTnLst>
                          </p:cTn>
                        </p:par>
                        <p:par>
                          <p:cTn id="253" fill="hold">
                            <p:stCondLst>
                              <p:cond delay="2000"/>
                            </p:stCondLst>
                            <p:childTnLst>
                              <p:par>
                                <p:cTn id="254" presetID="1" presetClass="exit" presetSubtype="0" fill="hold" nodeType="afterEffect">
                                  <p:stCondLst>
                                    <p:cond delay="0"/>
                                  </p:stCondLst>
                                  <p:childTnLst>
                                    <p:set>
                                      <p:cBhvr>
                                        <p:cTn id="255" dur="1" fill="hold">
                                          <p:stCondLst>
                                            <p:cond delay="0"/>
                                          </p:stCondLst>
                                        </p:cTn>
                                        <p:tgtEl>
                                          <p:spTgt spid="80"/>
                                        </p:tgtEl>
                                        <p:attrNameLst>
                                          <p:attrName>style.visibility</p:attrName>
                                        </p:attrNameLst>
                                      </p:cBhvr>
                                      <p:to>
                                        <p:strVal val="hidden"/>
                                      </p:to>
                                    </p:set>
                                  </p:childTnLst>
                                </p:cTn>
                              </p:par>
                            </p:childTnLst>
                          </p:cTn>
                        </p:par>
                        <p:par>
                          <p:cTn id="256" fill="hold">
                            <p:stCondLst>
                              <p:cond delay="2000"/>
                            </p:stCondLst>
                            <p:childTnLst>
                              <p:par>
                                <p:cTn id="257" presetID="1" presetClass="entr" presetSubtype="0" fill="hold" nodeType="afterEffect">
                                  <p:stCondLst>
                                    <p:cond delay="0"/>
                                  </p:stCondLst>
                                  <p:childTnLst>
                                    <p:set>
                                      <p:cBhvr>
                                        <p:cTn id="258" dur="1" fill="hold">
                                          <p:stCondLst>
                                            <p:cond delay="0"/>
                                          </p:stCondLst>
                                        </p:cTn>
                                        <p:tgtEl>
                                          <p:spTgt spid="81"/>
                                        </p:tgtEl>
                                        <p:attrNameLst>
                                          <p:attrName>style.visibility</p:attrName>
                                        </p:attrNameLst>
                                      </p:cBhvr>
                                      <p:to>
                                        <p:strVal val="visible"/>
                                      </p:to>
                                    </p:set>
                                  </p:childTnLst>
                                </p:cTn>
                              </p:par>
                            </p:childTnLst>
                          </p:cTn>
                        </p:par>
                      </p:childTnLst>
                    </p:cTn>
                  </p:par>
                  <p:par>
                    <p:cTn id="259" fill="hold">
                      <p:stCondLst>
                        <p:cond delay="indefinite"/>
                      </p:stCondLst>
                      <p:childTnLst>
                        <p:par>
                          <p:cTn id="260" fill="hold">
                            <p:stCondLst>
                              <p:cond delay="0"/>
                            </p:stCondLst>
                            <p:childTnLst>
                              <p:par>
                                <p:cTn id="261" presetID="10" presetClass="entr" presetSubtype="0" fill="hold" nodeType="clickEffect">
                                  <p:stCondLst>
                                    <p:cond delay="0"/>
                                  </p:stCondLst>
                                  <p:childTnLst>
                                    <p:set>
                                      <p:cBhvr>
                                        <p:cTn id="262" dur="1" fill="hold">
                                          <p:stCondLst>
                                            <p:cond delay="0"/>
                                          </p:stCondLst>
                                        </p:cTn>
                                        <p:tgtEl>
                                          <p:spTgt spid="82"/>
                                        </p:tgtEl>
                                        <p:attrNameLst>
                                          <p:attrName>style.visibility</p:attrName>
                                        </p:attrNameLst>
                                      </p:cBhvr>
                                      <p:to>
                                        <p:strVal val="visible"/>
                                      </p:to>
                                    </p:set>
                                    <p:animEffect transition="in" filter="fade">
                                      <p:cBhvr>
                                        <p:cTn id="263" dur="1000"/>
                                        <p:tgtEl>
                                          <p:spTgt spid="82"/>
                                        </p:tgtEl>
                                      </p:cBhvr>
                                    </p:animEffect>
                                  </p:childTnLst>
                                </p:cTn>
                              </p:par>
                            </p:childTnLst>
                          </p:cTn>
                        </p:par>
                        <p:par>
                          <p:cTn id="264" fill="hold">
                            <p:stCondLst>
                              <p:cond delay="1000"/>
                            </p:stCondLst>
                            <p:childTnLst>
                              <p:par>
                                <p:cTn id="265" presetID="63" presetClass="path" presetSubtype="0" accel="50000" decel="50000" fill="hold" nodeType="afterEffect">
                                  <p:stCondLst>
                                    <p:cond delay="0"/>
                                  </p:stCondLst>
                                  <p:childTnLst>
                                    <p:animMotion origin="layout" path="M 1.66667E-6 -1.11111E-6 L -0.41927 0.40463 " pathEditMode="relative" rAng="0" ptsTypes="AA">
                                      <p:cBhvr>
                                        <p:cTn id="266" dur="1000" fill="hold"/>
                                        <p:tgtEl>
                                          <p:spTgt spid="82"/>
                                        </p:tgtEl>
                                        <p:attrNameLst>
                                          <p:attrName>ppt_x</p:attrName>
                                          <p:attrName>ppt_y</p:attrName>
                                        </p:attrNameLst>
                                      </p:cBhvr>
                                      <p:rCtr x="-21000" y="20200"/>
                                    </p:animMotion>
                                  </p:childTnLst>
                                </p:cTn>
                              </p:par>
                            </p:childTnLst>
                          </p:cTn>
                        </p:par>
                        <p:par>
                          <p:cTn id="267" fill="hold">
                            <p:stCondLst>
                              <p:cond delay="2000"/>
                            </p:stCondLst>
                            <p:childTnLst>
                              <p:par>
                                <p:cTn id="268" presetID="1" presetClass="exit" presetSubtype="0" fill="hold" nodeType="afterEffect">
                                  <p:stCondLst>
                                    <p:cond delay="0"/>
                                  </p:stCondLst>
                                  <p:childTnLst>
                                    <p:set>
                                      <p:cBhvr>
                                        <p:cTn id="269" dur="1" fill="hold">
                                          <p:stCondLst>
                                            <p:cond delay="0"/>
                                          </p:stCondLst>
                                        </p:cTn>
                                        <p:tgtEl>
                                          <p:spTgt spid="82"/>
                                        </p:tgtEl>
                                        <p:attrNameLst>
                                          <p:attrName>style.visibility</p:attrName>
                                        </p:attrNameLst>
                                      </p:cBhvr>
                                      <p:to>
                                        <p:strVal val="hidden"/>
                                      </p:to>
                                    </p:set>
                                  </p:childTnLst>
                                </p:cTn>
                              </p:par>
                            </p:childTnLst>
                          </p:cTn>
                        </p:par>
                        <p:par>
                          <p:cTn id="270" fill="hold">
                            <p:stCondLst>
                              <p:cond delay="2000"/>
                            </p:stCondLst>
                            <p:childTnLst>
                              <p:par>
                                <p:cTn id="271" presetID="1" presetClass="entr" presetSubtype="0" fill="hold" nodeType="afterEffect">
                                  <p:stCondLst>
                                    <p:cond delay="0"/>
                                  </p:stCondLst>
                                  <p:childTnLst>
                                    <p:set>
                                      <p:cBhvr>
                                        <p:cTn id="272" dur="1" fill="hold">
                                          <p:stCondLst>
                                            <p:cond delay="0"/>
                                          </p:stCondLst>
                                        </p:cTn>
                                        <p:tgtEl>
                                          <p:spTgt spid="83"/>
                                        </p:tgtEl>
                                        <p:attrNameLst>
                                          <p:attrName>style.visibility</p:attrName>
                                        </p:attrNameLst>
                                      </p:cBhvr>
                                      <p:to>
                                        <p:strVal val="visible"/>
                                      </p:to>
                                    </p:set>
                                  </p:childTnLst>
                                </p:cTn>
                              </p:par>
                            </p:childTnLst>
                          </p:cTn>
                        </p:par>
                      </p:childTnLst>
                    </p:cTn>
                  </p:par>
                  <p:par>
                    <p:cTn id="273" fill="hold">
                      <p:stCondLst>
                        <p:cond delay="indefinite"/>
                      </p:stCondLst>
                      <p:childTnLst>
                        <p:par>
                          <p:cTn id="274" fill="hold">
                            <p:stCondLst>
                              <p:cond delay="0"/>
                            </p:stCondLst>
                            <p:childTnLst>
                              <p:par>
                                <p:cTn id="275" presetID="10" presetClass="entr" presetSubtype="0" fill="hold" nodeType="clickEffect">
                                  <p:stCondLst>
                                    <p:cond delay="0"/>
                                  </p:stCondLst>
                                  <p:childTnLst>
                                    <p:set>
                                      <p:cBhvr>
                                        <p:cTn id="276" dur="1" fill="hold">
                                          <p:stCondLst>
                                            <p:cond delay="0"/>
                                          </p:stCondLst>
                                        </p:cTn>
                                        <p:tgtEl>
                                          <p:spTgt spid="85"/>
                                        </p:tgtEl>
                                        <p:attrNameLst>
                                          <p:attrName>style.visibility</p:attrName>
                                        </p:attrNameLst>
                                      </p:cBhvr>
                                      <p:to>
                                        <p:strVal val="visible"/>
                                      </p:to>
                                    </p:set>
                                    <p:animEffect transition="in" filter="fade">
                                      <p:cBhvr>
                                        <p:cTn id="277" dur="1000"/>
                                        <p:tgtEl>
                                          <p:spTgt spid="85"/>
                                        </p:tgtEl>
                                      </p:cBhvr>
                                    </p:animEffect>
                                  </p:childTnLst>
                                </p:cTn>
                              </p:par>
                            </p:childTnLst>
                          </p:cTn>
                        </p:par>
                        <p:par>
                          <p:cTn id="278" fill="hold">
                            <p:stCondLst>
                              <p:cond delay="1000"/>
                            </p:stCondLst>
                            <p:childTnLst>
                              <p:par>
                                <p:cTn id="279" presetID="63" presetClass="path" presetSubtype="0" accel="50000" decel="50000" fill="hold" nodeType="afterEffect">
                                  <p:stCondLst>
                                    <p:cond delay="0"/>
                                  </p:stCondLst>
                                  <p:childTnLst>
                                    <p:animMotion origin="layout" path="M 8.33333E-7 -4.07407E-6 L 0.48576 0.34838 " pathEditMode="relative" rAng="0" ptsTypes="AA">
                                      <p:cBhvr>
                                        <p:cTn id="280" dur="1000" fill="hold"/>
                                        <p:tgtEl>
                                          <p:spTgt spid="85"/>
                                        </p:tgtEl>
                                        <p:attrNameLst>
                                          <p:attrName>ppt_x</p:attrName>
                                          <p:attrName>ppt_y</p:attrName>
                                        </p:attrNameLst>
                                      </p:cBhvr>
                                      <p:rCtr x="24300" y="17400"/>
                                    </p:animMotion>
                                  </p:childTnLst>
                                </p:cTn>
                              </p:par>
                            </p:childTnLst>
                          </p:cTn>
                        </p:par>
                        <p:par>
                          <p:cTn id="281" fill="hold">
                            <p:stCondLst>
                              <p:cond delay="2000"/>
                            </p:stCondLst>
                            <p:childTnLst>
                              <p:par>
                                <p:cTn id="282" presetID="1" presetClass="exit" presetSubtype="0" fill="hold" nodeType="afterEffect">
                                  <p:stCondLst>
                                    <p:cond delay="0"/>
                                  </p:stCondLst>
                                  <p:childTnLst>
                                    <p:set>
                                      <p:cBhvr>
                                        <p:cTn id="283" dur="1" fill="hold">
                                          <p:stCondLst>
                                            <p:cond delay="0"/>
                                          </p:stCondLst>
                                        </p:cTn>
                                        <p:tgtEl>
                                          <p:spTgt spid="85"/>
                                        </p:tgtEl>
                                        <p:attrNameLst>
                                          <p:attrName>style.visibility</p:attrName>
                                        </p:attrNameLst>
                                      </p:cBhvr>
                                      <p:to>
                                        <p:strVal val="hidden"/>
                                      </p:to>
                                    </p:set>
                                  </p:childTnLst>
                                </p:cTn>
                              </p:par>
                            </p:childTnLst>
                          </p:cTn>
                        </p:par>
                        <p:par>
                          <p:cTn id="284" fill="hold">
                            <p:stCondLst>
                              <p:cond delay="2000"/>
                            </p:stCondLst>
                            <p:childTnLst>
                              <p:par>
                                <p:cTn id="285" presetID="1" presetClass="entr" presetSubtype="0" fill="hold" nodeType="afterEffect">
                                  <p:stCondLst>
                                    <p:cond delay="0"/>
                                  </p:stCondLst>
                                  <p:childTnLst>
                                    <p:set>
                                      <p:cBhvr>
                                        <p:cTn id="286" dur="1" fill="hold">
                                          <p:stCondLst>
                                            <p:cond delay="0"/>
                                          </p:stCondLst>
                                        </p:cTn>
                                        <p:tgtEl>
                                          <p:spTgt spid="86"/>
                                        </p:tgtEl>
                                        <p:attrNameLst>
                                          <p:attrName>style.visibility</p:attrName>
                                        </p:attrNameLst>
                                      </p:cBhvr>
                                      <p:to>
                                        <p:strVal val="visible"/>
                                      </p:to>
                                    </p:set>
                                  </p:childTnLst>
                                </p:cTn>
                              </p:par>
                            </p:childTnLst>
                          </p:cTn>
                        </p:par>
                      </p:childTnLst>
                    </p:cTn>
                  </p:par>
                  <p:par>
                    <p:cTn id="287" fill="hold">
                      <p:stCondLst>
                        <p:cond delay="indefinite"/>
                      </p:stCondLst>
                      <p:childTnLst>
                        <p:par>
                          <p:cTn id="288" fill="hold">
                            <p:stCondLst>
                              <p:cond delay="0"/>
                            </p:stCondLst>
                            <p:childTnLst>
                              <p:par>
                                <p:cTn id="289" presetID="10" presetClass="entr" presetSubtype="0" fill="hold" nodeType="clickEffect">
                                  <p:stCondLst>
                                    <p:cond delay="0"/>
                                  </p:stCondLst>
                                  <p:childTnLst>
                                    <p:set>
                                      <p:cBhvr>
                                        <p:cTn id="290" dur="1" fill="hold">
                                          <p:stCondLst>
                                            <p:cond delay="0"/>
                                          </p:stCondLst>
                                        </p:cTn>
                                        <p:tgtEl>
                                          <p:spTgt spid="87"/>
                                        </p:tgtEl>
                                        <p:attrNameLst>
                                          <p:attrName>style.visibility</p:attrName>
                                        </p:attrNameLst>
                                      </p:cBhvr>
                                      <p:to>
                                        <p:strVal val="visible"/>
                                      </p:to>
                                    </p:set>
                                    <p:animEffect transition="in" filter="fade">
                                      <p:cBhvr>
                                        <p:cTn id="291" dur="1000"/>
                                        <p:tgtEl>
                                          <p:spTgt spid="87"/>
                                        </p:tgtEl>
                                      </p:cBhvr>
                                    </p:animEffect>
                                  </p:childTnLst>
                                </p:cTn>
                              </p:par>
                            </p:childTnLst>
                          </p:cTn>
                        </p:par>
                        <p:par>
                          <p:cTn id="292" fill="hold">
                            <p:stCondLst>
                              <p:cond delay="1000"/>
                            </p:stCondLst>
                            <p:childTnLst>
                              <p:par>
                                <p:cTn id="293" presetID="63" presetClass="path" presetSubtype="0" accel="50000" decel="50000" fill="hold" nodeType="afterEffect">
                                  <p:stCondLst>
                                    <p:cond delay="0"/>
                                  </p:stCondLst>
                                  <p:childTnLst>
                                    <p:animMotion origin="layout" path="M 1.94444E-6 4.81481E-6 L 0.32257 0.35023 " pathEditMode="relative" rAng="0" ptsTypes="AA">
                                      <p:cBhvr>
                                        <p:cTn id="294" dur="1000" fill="hold"/>
                                        <p:tgtEl>
                                          <p:spTgt spid="87"/>
                                        </p:tgtEl>
                                        <p:attrNameLst>
                                          <p:attrName>ppt_x</p:attrName>
                                          <p:attrName>ppt_y</p:attrName>
                                        </p:attrNameLst>
                                      </p:cBhvr>
                                      <p:rCtr x="16100" y="17500"/>
                                    </p:animMotion>
                                  </p:childTnLst>
                                </p:cTn>
                              </p:par>
                            </p:childTnLst>
                          </p:cTn>
                        </p:par>
                        <p:par>
                          <p:cTn id="295" fill="hold">
                            <p:stCondLst>
                              <p:cond delay="2000"/>
                            </p:stCondLst>
                            <p:childTnLst>
                              <p:par>
                                <p:cTn id="296" presetID="1" presetClass="exit" presetSubtype="0" fill="hold" nodeType="afterEffect">
                                  <p:stCondLst>
                                    <p:cond delay="0"/>
                                  </p:stCondLst>
                                  <p:childTnLst>
                                    <p:set>
                                      <p:cBhvr>
                                        <p:cTn id="297" dur="1" fill="hold">
                                          <p:stCondLst>
                                            <p:cond delay="0"/>
                                          </p:stCondLst>
                                        </p:cTn>
                                        <p:tgtEl>
                                          <p:spTgt spid="87"/>
                                        </p:tgtEl>
                                        <p:attrNameLst>
                                          <p:attrName>style.visibility</p:attrName>
                                        </p:attrNameLst>
                                      </p:cBhvr>
                                      <p:to>
                                        <p:strVal val="hidden"/>
                                      </p:to>
                                    </p:set>
                                  </p:childTnLst>
                                </p:cTn>
                              </p:par>
                            </p:childTnLst>
                          </p:cTn>
                        </p:par>
                        <p:par>
                          <p:cTn id="298" fill="hold">
                            <p:stCondLst>
                              <p:cond delay="2000"/>
                            </p:stCondLst>
                            <p:childTnLst>
                              <p:par>
                                <p:cTn id="299" presetID="1" presetClass="entr" presetSubtype="0" fill="hold" nodeType="afterEffect">
                                  <p:stCondLst>
                                    <p:cond delay="0"/>
                                  </p:stCondLst>
                                  <p:childTnLst>
                                    <p:set>
                                      <p:cBhvr>
                                        <p:cTn id="300" dur="1" fill="hold">
                                          <p:stCondLst>
                                            <p:cond delay="0"/>
                                          </p:stCondLst>
                                        </p:cTn>
                                        <p:tgtEl>
                                          <p:spTgt spid="88"/>
                                        </p:tgtEl>
                                        <p:attrNameLst>
                                          <p:attrName>style.visibility</p:attrName>
                                        </p:attrNameLst>
                                      </p:cBhvr>
                                      <p:to>
                                        <p:strVal val="visible"/>
                                      </p:to>
                                    </p:set>
                                  </p:childTnLst>
                                </p:cTn>
                              </p:par>
                              <p:par>
                                <p:cTn id="301" presetID="1" presetClass="exit" presetSubtype="0" fill="hold" nodeType="withEffect">
                                  <p:stCondLst>
                                    <p:cond delay="0"/>
                                  </p:stCondLst>
                                  <p:childTnLst>
                                    <p:set>
                                      <p:cBhvr>
                                        <p:cTn id="302" dur="1" fill="hold">
                                          <p:stCondLst>
                                            <p:cond delay="0"/>
                                          </p:stCondLst>
                                        </p:cTn>
                                        <p:tgtEl>
                                          <p:spTgt spid="52"/>
                                        </p:tgtEl>
                                        <p:attrNameLst>
                                          <p:attrName>style.visibility</p:attrName>
                                        </p:attrNameLst>
                                      </p:cBhvr>
                                      <p:to>
                                        <p:strVal val="hidden"/>
                                      </p:to>
                                    </p:set>
                                  </p:childTnLst>
                                </p:cTn>
                              </p:par>
                              <p:par>
                                <p:cTn id="303" presetID="1" presetClass="exit" presetSubtype="0" fill="hold" nodeType="withEffect">
                                  <p:stCondLst>
                                    <p:cond delay="0"/>
                                  </p:stCondLst>
                                  <p:childTnLst>
                                    <p:set>
                                      <p:cBhvr>
                                        <p:cTn id="304" dur="1" fill="hold">
                                          <p:stCondLst>
                                            <p:cond delay="0"/>
                                          </p:stCondLst>
                                        </p:cTn>
                                        <p:tgtEl>
                                          <p:spTgt spid="56"/>
                                        </p:tgtEl>
                                        <p:attrNameLst>
                                          <p:attrName>style.visibility</p:attrName>
                                        </p:attrNameLst>
                                      </p:cBhvr>
                                      <p:to>
                                        <p:strVal val="hidden"/>
                                      </p:to>
                                    </p:set>
                                  </p:childTnLst>
                                </p:cTn>
                              </p:par>
                              <p:par>
                                <p:cTn id="305" presetID="1" presetClass="exit" presetSubtype="0" fill="hold" nodeType="withEffect">
                                  <p:stCondLst>
                                    <p:cond delay="0"/>
                                  </p:stCondLst>
                                  <p:childTnLst>
                                    <p:set>
                                      <p:cBhvr>
                                        <p:cTn id="306" dur="1" fill="hold">
                                          <p:stCondLst>
                                            <p:cond delay="0"/>
                                          </p:stCondLst>
                                        </p:cTn>
                                        <p:tgtEl>
                                          <p:spTgt spid="69"/>
                                        </p:tgtEl>
                                        <p:attrNameLst>
                                          <p:attrName>style.visibility</p:attrName>
                                        </p:attrNameLst>
                                      </p:cBhvr>
                                      <p:to>
                                        <p:strVal val="hidden"/>
                                      </p:to>
                                    </p:set>
                                  </p:childTnLst>
                                </p:cTn>
                              </p:par>
                              <p:par>
                                <p:cTn id="307" presetID="1" presetClass="exit" presetSubtype="0" fill="hold" nodeType="withEffect">
                                  <p:stCondLst>
                                    <p:cond delay="0"/>
                                  </p:stCondLst>
                                  <p:childTnLst>
                                    <p:set>
                                      <p:cBhvr>
                                        <p:cTn id="308" dur="1" fill="hold">
                                          <p:stCondLst>
                                            <p:cond delay="0"/>
                                          </p:stCondLst>
                                        </p:cTn>
                                        <p:tgtEl>
                                          <p:spTgt spid="81"/>
                                        </p:tgtEl>
                                        <p:attrNameLst>
                                          <p:attrName>style.visibility</p:attrName>
                                        </p:attrNameLst>
                                      </p:cBhvr>
                                      <p:to>
                                        <p:strVal val="hidden"/>
                                      </p:to>
                                    </p:set>
                                  </p:childTnLst>
                                </p:cTn>
                              </p:par>
                              <p:par>
                                <p:cTn id="309" presetID="1" presetClass="exit" presetSubtype="0" fill="hold" nodeType="withEffect">
                                  <p:stCondLst>
                                    <p:cond delay="0"/>
                                  </p:stCondLst>
                                  <p:childTnLst>
                                    <p:set>
                                      <p:cBhvr>
                                        <p:cTn id="310" dur="1" fill="hold">
                                          <p:stCondLst>
                                            <p:cond delay="0"/>
                                          </p:stCondLst>
                                        </p:cTn>
                                        <p:tgtEl>
                                          <p:spTgt spid="83"/>
                                        </p:tgtEl>
                                        <p:attrNameLst>
                                          <p:attrName>style.visibility</p:attrName>
                                        </p:attrNameLst>
                                      </p:cBhvr>
                                      <p:to>
                                        <p:strVal val="hidden"/>
                                      </p:to>
                                    </p:set>
                                  </p:childTnLst>
                                </p:cTn>
                              </p:par>
                              <p:par>
                                <p:cTn id="311" presetID="1" presetClass="exit" presetSubtype="0" fill="hold" nodeType="withEffect">
                                  <p:stCondLst>
                                    <p:cond delay="0"/>
                                  </p:stCondLst>
                                  <p:childTnLst>
                                    <p:set>
                                      <p:cBhvr>
                                        <p:cTn id="312" dur="1" fill="hold">
                                          <p:stCondLst>
                                            <p:cond delay="0"/>
                                          </p:stCondLst>
                                        </p:cTn>
                                        <p:tgtEl>
                                          <p:spTgt spid="86"/>
                                        </p:tgtEl>
                                        <p:attrNameLst>
                                          <p:attrName>style.visibility</p:attrName>
                                        </p:attrNameLst>
                                      </p:cBhvr>
                                      <p:to>
                                        <p:strVal val="hidden"/>
                                      </p:to>
                                    </p:set>
                                  </p:childTnLst>
                                </p:cTn>
                              </p:par>
                            </p:childTnLst>
                          </p:cTn>
                        </p:par>
                      </p:childTnLst>
                    </p:cTn>
                  </p:par>
                  <p:par>
                    <p:cTn id="313" fill="hold">
                      <p:stCondLst>
                        <p:cond delay="indefinite"/>
                      </p:stCondLst>
                      <p:childTnLst>
                        <p:par>
                          <p:cTn id="314" fill="hold">
                            <p:stCondLst>
                              <p:cond delay="0"/>
                            </p:stCondLst>
                            <p:childTnLst>
                              <p:par>
                                <p:cTn id="315" presetID="10" presetClass="entr" presetSubtype="0" fill="hold" nodeType="clickEffect">
                                  <p:stCondLst>
                                    <p:cond delay="0"/>
                                  </p:stCondLst>
                                  <p:childTnLst>
                                    <p:set>
                                      <p:cBhvr>
                                        <p:cTn id="316" dur="1" fill="hold">
                                          <p:stCondLst>
                                            <p:cond delay="0"/>
                                          </p:stCondLst>
                                        </p:cTn>
                                        <p:tgtEl>
                                          <p:spTgt spid="89"/>
                                        </p:tgtEl>
                                        <p:attrNameLst>
                                          <p:attrName>style.visibility</p:attrName>
                                        </p:attrNameLst>
                                      </p:cBhvr>
                                      <p:to>
                                        <p:strVal val="visible"/>
                                      </p:to>
                                    </p:set>
                                    <p:animEffect transition="in" filter="fade">
                                      <p:cBhvr>
                                        <p:cTn id="317" dur="1000"/>
                                        <p:tgtEl>
                                          <p:spTgt spid="89"/>
                                        </p:tgtEl>
                                      </p:cBhvr>
                                    </p:animEffect>
                                  </p:childTnLst>
                                </p:cTn>
                              </p:par>
                            </p:childTnLst>
                          </p:cTn>
                        </p:par>
                        <p:par>
                          <p:cTn id="318" fill="hold">
                            <p:stCondLst>
                              <p:cond delay="1000"/>
                            </p:stCondLst>
                            <p:childTnLst>
                              <p:par>
                                <p:cTn id="319" presetID="63" presetClass="path" presetSubtype="0" accel="50000" decel="50000" fill="hold" nodeType="afterEffect">
                                  <p:stCondLst>
                                    <p:cond delay="0"/>
                                  </p:stCondLst>
                                  <p:childTnLst>
                                    <p:animMotion origin="layout" path="M 4.16667E-6 3.7037E-7 L 0.39826 0.25093 " pathEditMode="relative" rAng="0" ptsTypes="AA">
                                      <p:cBhvr>
                                        <p:cTn id="320" dur="1000" fill="hold"/>
                                        <p:tgtEl>
                                          <p:spTgt spid="89"/>
                                        </p:tgtEl>
                                        <p:attrNameLst>
                                          <p:attrName>ppt_x</p:attrName>
                                          <p:attrName>ppt_y</p:attrName>
                                        </p:attrNameLst>
                                      </p:cBhvr>
                                      <p:rCtr x="19900" y="12500"/>
                                    </p:animMotion>
                                  </p:childTnLst>
                                </p:cTn>
                              </p:par>
                            </p:childTnLst>
                          </p:cTn>
                        </p:par>
                        <p:par>
                          <p:cTn id="321" fill="hold">
                            <p:stCondLst>
                              <p:cond delay="2000"/>
                            </p:stCondLst>
                            <p:childTnLst>
                              <p:par>
                                <p:cTn id="322" presetID="1" presetClass="exit" presetSubtype="0" fill="hold" nodeType="afterEffect">
                                  <p:stCondLst>
                                    <p:cond delay="0"/>
                                  </p:stCondLst>
                                  <p:childTnLst>
                                    <p:set>
                                      <p:cBhvr>
                                        <p:cTn id="323" dur="1" fill="hold">
                                          <p:stCondLst>
                                            <p:cond delay="0"/>
                                          </p:stCondLst>
                                        </p:cTn>
                                        <p:tgtEl>
                                          <p:spTgt spid="89"/>
                                        </p:tgtEl>
                                        <p:attrNameLst>
                                          <p:attrName>style.visibility</p:attrName>
                                        </p:attrNameLst>
                                      </p:cBhvr>
                                      <p:to>
                                        <p:strVal val="hidden"/>
                                      </p:to>
                                    </p:set>
                                  </p:childTnLst>
                                </p:cTn>
                              </p:par>
                            </p:childTnLst>
                          </p:cTn>
                        </p:par>
                        <p:par>
                          <p:cTn id="324" fill="hold">
                            <p:stCondLst>
                              <p:cond delay="2000"/>
                            </p:stCondLst>
                            <p:childTnLst>
                              <p:par>
                                <p:cTn id="325" presetID="1" presetClass="entr" presetSubtype="0" fill="hold" nodeType="afterEffect">
                                  <p:stCondLst>
                                    <p:cond delay="0"/>
                                  </p:stCondLst>
                                  <p:childTnLst>
                                    <p:set>
                                      <p:cBhvr>
                                        <p:cTn id="326" dur="1" fill="hold">
                                          <p:stCondLst>
                                            <p:cond delay="0"/>
                                          </p:stCondLst>
                                        </p:cTn>
                                        <p:tgtEl>
                                          <p:spTgt spid="90"/>
                                        </p:tgtEl>
                                        <p:attrNameLst>
                                          <p:attrName>style.visibility</p:attrName>
                                        </p:attrNameLst>
                                      </p:cBhvr>
                                      <p:to>
                                        <p:strVal val="visible"/>
                                      </p:to>
                                    </p:set>
                                  </p:childTnLst>
                                </p:cTn>
                              </p:par>
                            </p:childTnLst>
                          </p:cTn>
                        </p:par>
                      </p:childTnLst>
                    </p:cTn>
                  </p:par>
                  <p:par>
                    <p:cTn id="327" fill="hold">
                      <p:stCondLst>
                        <p:cond delay="indefinite"/>
                      </p:stCondLst>
                      <p:childTnLst>
                        <p:par>
                          <p:cTn id="328" fill="hold">
                            <p:stCondLst>
                              <p:cond delay="0"/>
                            </p:stCondLst>
                            <p:childTnLst>
                              <p:par>
                                <p:cTn id="329" presetID="10" presetClass="entr" presetSubtype="0" fill="hold" nodeType="clickEffect">
                                  <p:stCondLst>
                                    <p:cond delay="0"/>
                                  </p:stCondLst>
                                  <p:childTnLst>
                                    <p:set>
                                      <p:cBhvr>
                                        <p:cTn id="330" dur="1" fill="hold">
                                          <p:stCondLst>
                                            <p:cond delay="0"/>
                                          </p:stCondLst>
                                        </p:cTn>
                                        <p:tgtEl>
                                          <p:spTgt spid="91"/>
                                        </p:tgtEl>
                                        <p:attrNameLst>
                                          <p:attrName>style.visibility</p:attrName>
                                        </p:attrNameLst>
                                      </p:cBhvr>
                                      <p:to>
                                        <p:strVal val="visible"/>
                                      </p:to>
                                    </p:set>
                                    <p:animEffect transition="in" filter="fade">
                                      <p:cBhvr>
                                        <p:cTn id="331" dur="1000"/>
                                        <p:tgtEl>
                                          <p:spTgt spid="91"/>
                                        </p:tgtEl>
                                      </p:cBhvr>
                                    </p:animEffect>
                                  </p:childTnLst>
                                </p:cTn>
                              </p:par>
                            </p:childTnLst>
                          </p:cTn>
                        </p:par>
                        <p:par>
                          <p:cTn id="332" fill="hold">
                            <p:stCondLst>
                              <p:cond delay="1000"/>
                            </p:stCondLst>
                            <p:childTnLst>
                              <p:par>
                                <p:cTn id="333" presetID="63" presetClass="path" presetSubtype="0" accel="50000" decel="50000" fill="hold" nodeType="afterEffect">
                                  <p:stCondLst>
                                    <p:cond delay="0"/>
                                  </p:stCondLst>
                                  <p:childTnLst>
                                    <p:animMotion origin="layout" path="M -2.77778E-6 -3.7037E-6 L 0.22049 0.1625 " pathEditMode="relative" rAng="0" ptsTypes="AA">
                                      <p:cBhvr>
                                        <p:cTn id="334" dur="1000" fill="hold"/>
                                        <p:tgtEl>
                                          <p:spTgt spid="91"/>
                                        </p:tgtEl>
                                        <p:attrNameLst>
                                          <p:attrName>ppt_x</p:attrName>
                                          <p:attrName>ppt_y</p:attrName>
                                        </p:attrNameLst>
                                      </p:cBhvr>
                                      <p:rCtr x="11000" y="8100"/>
                                    </p:animMotion>
                                  </p:childTnLst>
                                </p:cTn>
                              </p:par>
                            </p:childTnLst>
                          </p:cTn>
                        </p:par>
                        <p:par>
                          <p:cTn id="335" fill="hold">
                            <p:stCondLst>
                              <p:cond delay="2000"/>
                            </p:stCondLst>
                            <p:childTnLst>
                              <p:par>
                                <p:cTn id="336" presetID="1" presetClass="exit" presetSubtype="0" fill="hold" nodeType="afterEffect">
                                  <p:stCondLst>
                                    <p:cond delay="0"/>
                                  </p:stCondLst>
                                  <p:childTnLst>
                                    <p:set>
                                      <p:cBhvr>
                                        <p:cTn id="337" dur="1" fill="hold">
                                          <p:stCondLst>
                                            <p:cond delay="0"/>
                                          </p:stCondLst>
                                        </p:cTn>
                                        <p:tgtEl>
                                          <p:spTgt spid="91"/>
                                        </p:tgtEl>
                                        <p:attrNameLst>
                                          <p:attrName>style.visibility</p:attrName>
                                        </p:attrNameLst>
                                      </p:cBhvr>
                                      <p:to>
                                        <p:strVal val="hidden"/>
                                      </p:to>
                                    </p:set>
                                  </p:childTnLst>
                                </p:cTn>
                              </p:par>
                              <p:par>
                                <p:cTn id="338" presetID="1" presetClass="exit" presetSubtype="0" fill="hold" nodeType="withEffect">
                                  <p:stCondLst>
                                    <p:cond delay="0"/>
                                  </p:stCondLst>
                                  <p:childTnLst>
                                    <p:set>
                                      <p:cBhvr>
                                        <p:cTn id="339" dur="1" fill="hold">
                                          <p:stCondLst>
                                            <p:cond delay="0"/>
                                          </p:stCondLst>
                                        </p:cTn>
                                        <p:tgtEl>
                                          <p:spTgt spid="48"/>
                                        </p:tgtEl>
                                        <p:attrNameLst>
                                          <p:attrName>style.visibility</p:attrName>
                                        </p:attrNameLst>
                                      </p:cBhvr>
                                      <p:to>
                                        <p:strVal val="hidden"/>
                                      </p:to>
                                    </p:set>
                                  </p:childTnLst>
                                </p:cTn>
                              </p:par>
                              <p:par>
                                <p:cTn id="340" presetID="1" presetClass="exit" presetSubtype="0" fill="hold" nodeType="withEffect">
                                  <p:stCondLst>
                                    <p:cond delay="0"/>
                                  </p:stCondLst>
                                  <p:childTnLst>
                                    <p:set>
                                      <p:cBhvr>
                                        <p:cTn id="341" dur="1" fill="hold">
                                          <p:stCondLst>
                                            <p:cond delay="0"/>
                                          </p:stCondLst>
                                        </p:cTn>
                                        <p:tgtEl>
                                          <p:spTgt spid="58"/>
                                        </p:tgtEl>
                                        <p:attrNameLst>
                                          <p:attrName>style.visibility</p:attrName>
                                        </p:attrNameLst>
                                      </p:cBhvr>
                                      <p:to>
                                        <p:strVal val="hidden"/>
                                      </p:to>
                                    </p:set>
                                  </p:childTnLst>
                                </p:cTn>
                              </p:par>
                              <p:par>
                                <p:cTn id="342" presetID="1" presetClass="exit" presetSubtype="0" fill="hold" nodeType="withEffect">
                                  <p:stCondLst>
                                    <p:cond delay="0"/>
                                  </p:stCondLst>
                                  <p:childTnLst>
                                    <p:set>
                                      <p:cBhvr>
                                        <p:cTn id="343" dur="1" fill="hold">
                                          <p:stCondLst>
                                            <p:cond delay="0"/>
                                          </p:stCondLst>
                                        </p:cTn>
                                        <p:tgtEl>
                                          <p:spTgt spid="63"/>
                                        </p:tgtEl>
                                        <p:attrNameLst>
                                          <p:attrName>style.visibility</p:attrName>
                                        </p:attrNameLst>
                                      </p:cBhvr>
                                      <p:to>
                                        <p:strVal val="hidden"/>
                                      </p:to>
                                    </p:set>
                                  </p:childTnLst>
                                </p:cTn>
                              </p:par>
                            </p:childTnLst>
                          </p:cTn>
                        </p:par>
                        <p:par>
                          <p:cTn id="344" fill="hold">
                            <p:stCondLst>
                              <p:cond delay="2000"/>
                            </p:stCondLst>
                            <p:childTnLst>
                              <p:par>
                                <p:cTn id="345" presetID="1" presetClass="entr" presetSubtype="0" fill="hold" nodeType="afterEffect">
                                  <p:stCondLst>
                                    <p:cond delay="0"/>
                                  </p:stCondLst>
                                  <p:childTnLst>
                                    <p:set>
                                      <p:cBhvr>
                                        <p:cTn id="346" dur="1" fill="hold">
                                          <p:stCondLst>
                                            <p:cond delay="0"/>
                                          </p:stCondLst>
                                        </p:cTn>
                                        <p:tgtEl>
                                          <p:spTgt spid="92"/>
                                        </p:tgtEl>
                                        <p:attrNameLst>
                                          <p:attrName>style.visibility</p:attrName>
                                        </p:attrNameLst>
                                      </p:cBhvr>
                                      <p:to>
                                        <p:strVal val="visible"/>
                                      </p:to>
                                    </p:set>
                                  </p:childTnLst>
                                </p:cTn>
                              </p:par>
                            </p:childTnLst>
                          </p:cTn>
                        </p:par>
                      </p:childTnLst>
                    </p:cTn>
                  </p:par>
                  <p:par>
                    <p:cTn id="347" fill="hold">
                      <p:stCondLst>
                        <p:cond delay="indefinite"/>
                      </p:stCondLst>
                      <p:childTnLst>
                        <p:par>
                          <p:cTn id="348" fill="hold">
                            <p:stCondLst>
                              <p:cond delay="0"/>
                            </p:stCondLst>
                            <p:childTnLst>
                              <p:par>
                                <p:cTn id="349" presetID="10" presetClass="entr" presetSubtype="0" fill="hold" nodeType="clickEffect">
                                  <p:stCondLst>
                                    <p:cond delay="0"/>
                                  </p:stCondLst>
                                  <p:childTnLst>
                                    <p:set>
                                      <p:cBhvr>
                                        <p:cTn id="350" dur="1" fill="hold">
                                          <p:stCondLst>
                                            <p:cond delay="0"/>
                                          </p:stCondLst>
                                        </p:cTn>
                                        <p:tgtEl>
                                          <p:spTgt spid="94"/>
                                        </p:tgtEl>
                                        <p:attrNameLst>
                                          <p:attrName>style.visibility</p:attrName>
                                        </p:attrNameLst>
                                      </p:cBhvr>
                                      <p:to>
                                        <p:strVal val="visible"/>
                                      </p:to>
                                    </p:set>
                                    <p:animEffect transition="in" filter="fade">
                                      <p:cBhvr>
                                        <p:cTn id="351" dur="1000"/>
                                        <p:tgtEl>
                                          <p:spTgt spid="94"/>
                                        </p:tgtEl>
                                      </p:cBhvr>
                                    </p:animEffect>
                                  </p:childTnLst>
                                </p:cTn>
                              </p:par>
                            </p:childTnLst>
                          </p:cTn>
                        </p:par>
                        <p:par>
                          <p:cTn id="352" fill="hold">
                            <p:stCondLst>
                              <p:cond delay="1000"/>
                            </p:stCondLst>
                            <p:childTnLst>
                              <p:par>
                                <p:cTn id="353" presetID="10" presetClass="entr" presetSubtype="0" fill="hold" nodeType="afterEffect">
                                  <p:stCondLst>
                                    <p:cond delay="0"/>
                                  </p:stCondLst>
                                  <p:childTnLst>
                                    <p:set>
                                      <p:cBhvr>
                                        <p:cTn id="354" dur="1" fill="hold">
                                          <p:stCondLst>
                                            <p:cond delay="0"/>
                                          </p:stCondLst>
                                        </p:cTn>
                                        <p:tgtEl>
                                          <p:spTgt spid="95"/>
                                        </p:tgtEl>
                                        <p:attrNameLst>
                                          <p:attrName>style.visibility</p:attrName>
                                        </p:attrNameLst>
                                      </p:cBhvr>
                                      <p:to>
                                        <p:strVal val="visible"/>
                                      </p:to>
                                    </p:set>
                                    <p:animEffect transition="in" filter="fade">
                                      <p:cBhvr>
                                        <p:cTn id="355" dur="500"/>
                                        <p:tgtEl>
                                          <p:spTgt spid="95"/>
                                        </p:tgtEl>
                                      </p:cBhvr>
                                    </p:animEffect>
                                  </p:childTnLst>
                                </p:cTn>
                              </p:par>
                            </p:childTnLst>
                          </p:cTn>
                        </p:par>
                        <p:par>
                          <p:cTn id="356" fill="hold">
                            <p:stCondLst>
                              <p:cond delay="1500"/>
                            </p:stCondLst>
                            <p:childTnLst>
                              <p:par>
                                <p:cTn id="357" presetID="10" presetClass="entr" presetSubtype="0" fill="hold" nodeType="afterEffect">
                                  <p:stCondLst>
                                    <p:cond delay="0"/>
                                  </p:stCondLst>
                                  <p:childTnLst>
                                    <p:set>
                                      <p:cBhvr>
                                        <p:cTn id="358" dur="1" fill="hold">
                                          <p:stCondLst>
                                            <p:cond delay="0"/>
                                          </p:stCondLst>
                                        </p:cTn>
                                        <p:tgtEl>
                                          <p:spTgt spid="96"/>
                                        </p:tgtEl>
                                        <p:attrNameLst>
                                          <p:attrName>style.visibility</p:attrName>
                                        </p:attrNameLst>
                                      </p:cBhvr>
                                      <p:to>
                                        <p:strVal val="visible"/>
                                      </p:to>
                                    </p:set>
                                    <p:animEffect transition="in" filter="fade">
                                      <p:cBhvr>
                                        <p:cTn id="359" dur="500"/>
                                        <p:tgtEl>
                                          <p:spTgt spid="96"/>
                                        </p:tgtEl>
                                      </p:cBhvr>
                                    </p:animEffect>
                                  </p:childTnLst>
                                </p:cTn>
                              </p:par>
                            </p:childTnLst>
                          </p:cTn>
                        </p:par>
                        <p:par>
                          <p:cTn id="360" fill="hold">
                            <p:stCondLst>
                              <p:cond delay="2000"/>
                            </p:stCondLst>
                            <p:childTnLst>
                              <p:par>
                                <p:cTn id="361" presetID="10" presetClass="entr" presetSubtype="0" fill="hold" nodeType="afterEffect">
                                  <p:stCondLst>
                                    <p:cond delay="0"/>
                                  </p:stCondLst>
                                  <p:childTnLst>
                                    <p:set>
                                      <p:cBhvr>
                                        <p:cTn id="362" dur="1" fill="hold">
                                          <p:stCondLst>
                                            <p:cond delay="0"/>
                                          </p:stCondLst>
                                        </p:cTn>
                                        <p:tgtEl>
                                          <p:spTgt spid="97"/>
                                        </p:tgtEl>
                                        <p:attrNameLst>
                                          <p:attrName>style.visibility</p:attrName>
                                        </p:attrNameLst>
                                      </p:cBhvr>
                                      <p:to>
                                        <p:strVal val="visible"/>
                                      </p:to>
                                    </p:set>
                                    <p:animEffect transition="in" filter="fade">
                                      <p:cBhvr>
                                        <p:cTn id="363" dur="500"/>
                                        <p:tgtEl>
                                          <p:spTgt spid="97"/>
                                        </p:tgtEl>
                                      </p:cBhvr>
                                    </p:animEffect>
                                  </p:childTnLst>
                                </p:cTn>
                              </p:par>
                            </p:childTnLst>
                          </p:cTn>
                        </p:par>
                        <p:par>
                          <p:cTn id="364" fill="hold">
                            <p:stCondLst>
                              <p:cond delay="2500"/>
                            </p:stCondLst>
                            <p:childTnLst>
                              <p:par>
                                <p:cTn id="365" presetID="10" presetClass="entr" presetSubtype="0" fill="hold" nodeType="afterEffect">
                                  <p:stCondLst>
                                    <p:cond delay="0"/>
                                  </p:stCondLst>
                                  <p:childTnLst>
                                    <p:set>
                                      <p:cBhvr>
                                        <p:cTn id="366" dur="1" fill="hold">
                                          <p:stCondLst>
                                            <p:cond delay="0"/>
                                          </p:stCondLst>
                                        </p:cTn>
                                        <p:tgtEl>
                                          <p:spTgt spid="98"/>
                                        </p:tgtEl>
                                        <p:attrNameLst>
                                          <p:attrName>style.visibility</p:attrName>
                                        </p:attrNameLst>
                                      </p:cBhvr>
                                      <p:to>
                                        <p:strVal val="visible"/>
                                      </p:to>
                                    </p:set>
                                    <p:animEffect transition="in" filter="fade">
                                      <p:cBhvr>
                                        <p:cTn id="367" dur="500"/>
                                        <p:tgtEl>
                                          <p:spTgt spid="98"/>
                                        </p:tgtEl>
                                      </p:cBhvr>
                                    </p:animEffect>
                                  </p:childTnLst>
                                </p:cTn>
                              </p:par>
                            </p:childTnLst>
                          </p:cTn>
                        </p:par>
                        <p:par>
                          <p:cTn id="368" fill="hold">
                            <p:stCondLst>
                              <p:cond delay="3000"/>
                            </p:stCondLst>
                            <p:childTnLst>
                              <p:par>
                                <p:cTn id="369" presetID="10" presetClass="entr" presetSubtype="0" fill="hold" nodeType="afterEffect">
                                  <p:stCondLst>
                                    <p:cond delay="0"/>
                                  </p:stCondLst>
                                  <p:childTnLst>
                                    <p:set>
                                      <p:cBhvr>
                                        <p:cTn id="370" dur="1" fill="hold">
                                          <p:stCondLst>
                                            <p:cond delay="0"/>
                                          </p:stCondLst>
                                        </p:cTn>
                                        <p:tgtEl>
                                          <p:spTgt spid="99"/>
                                        </p:tgtEl>
                                        <p:attrNameLst>
                                          <p:attrName>style.visibility</p:attrName>
                                        </p:attrNameLst>
                                      </p:cBhvr>
                                      <p:to>
                                        <p:strVal val="visible"/>
                                      </p:to>
                                    </p:set>
                                    <p:animEffect transition="in" filter="fade">
                                      <p:cBhvr>
                                        <p:cTn id="371" dur="500"/>
                                        <p:tgtEl>
                                          <p:spTgt spid="99"/>
                                        </p:tgtEl>
                                      </p:cBhvr>
                                    </p:animEffect>
                                  </p:childTnLst>
                                </p:cTn>
                              </p:par>
                            </p:childTnLst>
                          </p:cTn>
                        </p:par>
                        <p:par>
                          <p:cTn id="372" fill="hold">
                            <p:stCondLst>
                              <p:cond delay="3500"/>
                            </p:stCondLst>
                            <p:childTnLst>
                              <p:par>
                                <p:cTn id="373" presetID="10" presetClass="entr" presetSubtype="0" fill="hold" nodeType="afterEffect">
                                  <p:stCondLst>
                                    <p:cond delay="0"/>
                                  </p:stCondLst>
                                  <p:childTnLst>
                                    <p:set>
                                      <p:cBhvr>
                                        <p:cTn id="374" dur="1" fill="hold">
                                          <p:stCondLst>
                                            <p:cond delay="0"/>
                                          </p:stCondLst>
                                        </p:cTn>
                                        <p:tgtEl>
                                          <p:spTgt spid="100"/>
                                        </p:tgtEl>
                                        <p:attrNameLst>
                                          <p:attrName>style.visibility</p:attrName>
                                        </p:attrNameLst>
                                      </p:cBhvr>
                                      <p:to>
                                        <p:strVal val="visible"/>
                                      </p:to>
                                    </p:set>
                                    <p:animEffect transition="in" filter="fade">
                                      <p:cBhvr>
                                        <p:cTn id="375" dur="500"/>
                                        <p:tgtEl>
                                          <p:spTgt spid="100"/>
                                        </p:tgtEl>
                                      </p:cBhvr>
                                    </p:animEffect>
                                  </p:childTnLst>
                                </p:cTn>
                              </p:par>
                            </p:childTnLst>
                          </p:cTn>
                        </p:par>
                        <p:par>
                          <p:cTn id="376" fill="hold">
                            <p:stCondLst>
                              <p:cond delay="4000"/>
                            </p:stCondLst>
                            <p:childTnLst>
                              <p:par>
                                <p:cTn id="377" presetID="10" presetClass="entr" presetSubtype="0" fill="hold" nodeType="afterEffect">
                                  <p:stCondLst>
                                    <p:cond delay="0"/>
                                  </p:stCondLst>
                                  <p:childTnLst>
                                    <p:set>
                                      <p:cBhvr>
                                        <p:cTn id="378" dur="1" fill="hold">
                                          <p:stCondLst>
                                            <p:cond delay="0"/>
                                          </p:stCondLst>
                                        </p:cTn>
                                        <p:tgtEl>
                                          <p:spTgt spid="101"/>
                                        </p:tgtEl>
                                        <p:attrNameLst>
                                          <p:attrName>style.visibility</p:attrName>
                                        </p:attrNameLst>
                                      </p:cBhvr>
                                      <p:to>
                                        <p:strVal val="visible"/>
                                      </p:to>
                                    </p:set>
                                    <p:animEffect transition="in" filter="fade">
                                      <p:cBhvr>
                                        <p:cTn id="379" dur="500"/>
                                        <p:tgtEl>
                                          <p:spTgt spid="101"/>
                                        </p:tgtEl>
                                      </p:cBhvr>
                                    </p:animEffect>
                                  </p:childTnLst>
                                </p:cTn>
                              </p:par>
                            </p:childTnLst>
                          </p:cTn>
                        </p:par>
                        <p:par>
                          <p:cTn id="380" fill="hold">
                            <p:stCondLst>
                              <p:cond delay="4500"/>
                            </p:stCondLst>
                            <p:childTnLst>
                              <p:par>
                                <p:cTn id="381" presetID="10" presetClass="entr" presetSubtype="0" fill="hold" nodeType="afterEffect">
                                  <p:stCondLst>
                                    <p:cond delay="0"/>
                                  </p:stCondLst>
                                  <p:childTnLst>
                                    <p:set>
                                      <p:cBhvr>
                                        <p:cTn id="382" dur="1" fill="hold">
                                          <p:stCondLst>
                                            <p:cond delay="0"/>
                                          </p:stCondLst>
                                        </p:cTn>
                                        <p:tgtEl>
                                          <p:spTgt spid="102"/>
                                        </p:tgtEl>
                                        <p:attrNameLst>
                                          <p:attrName>style.visibility</p:attrName>
                                        </p:attrNameLst>
                                      </p:cBhvr>
                                      <p:to>
                                        <p:strVal val="visible"/>
                                      </p:to>
                                    </p:set>
                                    <p:animEffect transition="in" filter="fade">
                                      <p:cBhvr>
                                        <p:cTn id="383" dur="500"/>
                                        <p:tgtEl>
                                          <p:spTgt spid="102"/>
                                        </p:tgtEl>
                                      </p:cBhvr>
                                    </p:animEffect>
                                  </p:childTnLst>
                                </p:cTn>
                              </p:par>
                            </p:childTnLst>
                          </p:cTn>
                        </p:par>
                        <p:par>
                          <p:cTn id="384" fill="hold">
                            <p:stCondLst>
                              <p:cond delay="5000"/>
                            </p:stCondLst>
                            <p:childTnLst>
                              <p:par>
                                <p:cTn id="385" presetID="10" presetClass="entr" presetSubtype="0" fill="hold" nodeType="afterEffect">
                                  <p:stCondLst>
                                    <p:cond delay="0"/>
                                  </p:stCondLst>
                                  <p:childTnLst>
                                    <p:set>
                                      <p:cBhvr>
                                        <p:cTn id="386" dur="1" fill="hold">
                                          <p:stCondLst>
                                            <p:cond delay="0"/>
                                          </p:stCondLst>
                                        </p:cTn>
                                        <p:tgtEl>
                                          <p:spTgt spid="103"/>
                                        </p:tgtEl>
                                        <p:attrNameLst>
                                          <p:attrName>style.visibility</p:attrName>
                                        </p:attrNameLst>
                                      </p:cBhvr>
                                      <p:to>
                                        <p:strVal val="visible"/>
                                      </p:to>
                                    </p:set>
                                    <p:animEffect transition="in" filter="fade">
                                      <p:cBhvr>
                                        <p:cTn id="387" dur="500"/>
                                        <p:tgtEl>
                                          <p:spTgt spid="103"/>
                                        </p:tgtEl>
                                      </p:cBhvr>
                                    </p:animEffect>
                                  </p:childTnLst>
                                </p:cTn>
                              </p:par>
                            </p:childTnLst>
                          </p:cTn>
                        </p:par>
                        <p:par>
                          <p:cTn id="388" fill="hold">
                            <p:stCondLst>
                              <p:cond delay="5500"/>
                            </p:stCondLst>
                            <p:childTnLst>
                              <p:par>
                                <p:cTn id="389" presetID="10" presetClass="entr" presetSubtype="0" fill="hold" nodeType="afterEffect">
                                  <p:stCondLst>
                                    <p:cond delay="0"/>
                                  </p:stCondLst>
                                  <p:childTnLst>
                                    <p:set>
                                      <p:cBhvr>
                                        <p:cTn id="390" dur="1" fill="hold">
                                          <p:stCondLst>
                                            <p:cond delay="0"/>
                                          </p:stCondLst>
                                        </p:cTn>
                                        <p:tgtEl>
                                          <p:spTgt spid="104"/>
                                        </p:tgtEl>
                                        <p:attrNameLst>
                                          <p:attrName>style.visibility</p:attrName>
                                        </p:attrNameLst>
                                      </p:cBhvr>
                                      <p:to>
                                        <p:strVal val="visible"/>
                                      </p:to>
                                    </p:set>
                                    <p:animEffect transition="in" filter="fade">
                                      <p:cBhvr>
                                        <p:cTn id="391" dur="500"/>
                                        <p:tgtEl>
                                          <p:spTgt spid="104"/>
                                        </p:tgtEl>
                                      </p:cBhvr>
                                    </p:animEffect>
                                  </p:childTnLst>
                                </p:cTn>
                              </p:par>
                            </p:childTnLst>
                          </p:cTn>
                        </p:par>
                        <p:par>
                          <p:cTn id="392" fill="hold">
                            <p:stCondLst>
                              <p:cond delay="6000"/>
                            </p:stCondLst>
                            <p:childTnLst>
                              <p:par>
                                <p:cTn id="393" presetID="10" presetClass="entr" presetSubtype="0" fill="hold" nodeType="afterEffect">
                                  <p:stCondLst>
                                    <p:cond delay="0"/>
                                  </p:stCondLst>
                                  <p:childTnLst>
                                    <p:set>
                                      <p:cBhvr>
                                        <p:cTn id="394" dur="1" fill="hold">
                                          <p:stCondLst>
                                            <p:cond delay="0"/>
                                          </p:stCondLst>
                                        </p:cTn>
                                        <p:tgtEl>
                                          <p:spTgt spid="105"/>
                                        </p:tgtEl>
                                        <p:attrNameLst>
                                          <p:attrName>style.visibility</p:attrName>
                                        </p:attrNameLst>
                                      </p:cBhvr>
                                      <p:to>
                                        <p:strVal val="visible"/>
                                      </p:to>
                                    </p:set>
                                    <p:animEffect transition="in" filter="fade">
                                      <p:cBhvr>
                                        <p:cTn id="395" dur="500"/>
                                        <p:tgtEl>
                                          <p:spTgt spid="105"/>
                                        </p:tgtEl>
                                      </p:cBhvr>
                                    </p:animEffect>
                                  </p:childTnLst>
                                </p:cTn>
                              </p:par>
                            </p:childTnLst>
                          </p:cTn>
                        </p:par>
                        <p:par>
                          <p:cTn id="396" fill="hold">
                            <p:stCondLst>
                              <p:cond delay="6500"/>
                            </p:stCondLst>
                            <p:childTnLst>
                              <p:par>
                                <p:cTn id="397" presetID="63" presetClass="path" presetSubtype="0" accel="50000" decel="50000" fill="hold" nodeType="afterEffect">
                                  <p:stCondLst>
                                    <p:cond delay="0"/>
                                  </p:stCondLst>
                                  <p:childTnLst>
                                    <p:animMotion origin="layout" path="M -3.33333E-6 3.33333E-6 L 0.26129 0.26018 " pathEditMode="relative" rAng="0" ptsTypes="AA">
                                      <p:cBhvr>
                                        <p:cTn id="398" dur="1000" fill="hold"/>
                                        <p:tgtEl>
                                          <p:spTgt spid="94"/>
                                        </p:tgtEl>
                                        <p:attrNameLst>
                                          <p:attrName>ppt_x</p:attrName>
                                          <p:attrName>ppt_y</p:attrName>
                                        </p:attrNameLst>
                                      </p:cBhvr>
                                      <p:rCtr x="13100" y="13000"/>
                                    </p:animMotion>
                                  </p:childTnLst>
                                </p:cTn>
                              </p:par>
                              <p:par>
                                <p:cTn id="399" presetID="63" presetClass="path" presetSubtype="0" accel="50000" decel="50000" fill="hold" nodeType="withEffect">
                                  <p:stCondLst>
                                    <p:cond delay="0"/>
                                  </p:stCondLst>
                                  <p:childTnLst>
                                    <p:animMotion origin="layout" path="M -1.94444E-6 3.7037E-7 L 0.14254 0.25069 " pathEditMode="relative" rAng="0" ptsTypes="AA">
                                      <p:cBhvr>
                                        <p:cTn id="400" dur="1000" fill="hold"/>
                                        <p:tgtEl>
                                          <p:spTgt spid="95"/>
                                        </p:tgtEl>
                                        <p:attrNameLst>
                                          <p:attrName>ppt_x</p:attrName>
                                          <p:attrName>ppt_y</p:attrName>
                                        </p:attrNameLst>
                                      </p:cBhvr>
                                      <p:rCtr x="7100" y="12500"/>
                                    </p:animMotion>
                                  </p:childTnLst>
                                </p:cTn>
                              </p:par>
                              <p:par>
                                <p:cTn id="401" presetID="63" presetClass="path" presetSubtype="0" accel="50000" decel="50000" fill="hold" nodeType="withEffect">
                                  <p:stCondLst>
                                    <p:cond delay="0"/>
                                  </p:stCondLst>
                                  <p:childTnLst>
                                    <p:animMotion origin="layout" path="M -3.88889E-6 -2.59259E-6 L 0.04132 0.15324 " pathEditMode="relative" rAng="0" ptsTypes="AA">
                                      <p:cBhvr>
                                        <p:cTn id="402" dur="1000" fill="hold"/>
                                        <p:tgtEl>
                                          <p:spTgt spid="96"/>
                                        </p:tgtEl>
                                        <p:attrNameLst>
                                          <p:attrName>ppt_x</p:attrName>
                                          <p:attrName>ppt_y</p:attrName>
                                        </p:attrNameLst>
                                      </p:cBhvr>
                                      <p:rCtr x="2100" y="7700"/>
                                    </p:animMotion>
                                  </p:childTnLst>
                                </p:cTn>
                              </p:par>
                              <p:par>
                                <p:cTn id="403" presetID="63" presetClass="path" presetSubtype="0" accel="50000" decel="50000" fill="hold" nodeType="withEffect">
                                  <p:stCondLst>
                                    <p:cond delay="0"/>
                                  </p:stCondLst>
                                  <p:childTnLst>
                                    <p:animMotion origin="layout" path="M -4.72222E-6 4.81481E-6 L 0.04132 0.25856 " pathEditMode="relative" rAng="0" ptsTypes="AA">
                                      <p:cBhvr>
                                        <p:cTn id="404" dur="1000" fill="hold"/>
                                        <p:tgtEl>
                                          <p:spTgt spid="97"/>
                                        </p:tgtEl>
                                        <p:attrNameLst>
                                          <p:attrName>ppt_x</p:attrName>
                                          <p:attrName>ppt_y</p:attrName>
                                        </p:attrNameLst>
                                      </p:cBhvr>
                                      <p:rCtr x="2100" y="12900"/>
                                    </p:animMotion>
                                  </p:childTnLst>
                                </p:cTn>
                              </p:par>
                              <p:par>
                                <p:cTn id="405" presetID="63" presetClass="path" presetSubtype="0" accel="50000" decel="50000" fill="hold" nodeType="withEffect">
                                  <p:stCondLst>
                                    <p:cond delay="0"/>
                                  </p:stCondLst>
                                  <p:childTnLst>
                                    <p:animMotion origin="layout" path="M 4.16667E-6 3.33333E-6 L 0.04826 0.25092 " pathEditMode="relative" rAng="0" ptsTypes="AA">
                                      <p:cBhvr>
                                        <p:cTn id="406" dur="1000" fill="hold"/>
                                        <p:tgtEl>
                                          <p:spTgt spid="98"/>
                                        </p:tgtEl>
                                        <p:attrNameLst>
                                          <p:attrName>ppt_x</p:attrName>
                                          <p:attrName>ppt_y</p:attrName>
                                        </p:attrNameLst>
                                      </p:cBhvr>
                                      <p:rCtr x="2400" y="12500"/>
                                    </p:animMotion>
                                  </p:childTnLst>
                                </p:cTn>
                              </p:par>
                              <p:par>
                                <p:cTn id="407" presetID="63" presetClass="path" presetSubtype="0" accel="50000" decel="50000" fill="hold" nodeType="withEffect">
                                  <p:stCondLst>
                                    <p:cond delay="0"/>
                                  </p:stCondLst>
                                  <p:childTnLst>
                                    <p:animMotion origin="layout" path="M -3.88889E-6 7.40741E-7 L -0.18073 0.35324 " pathEditMode="relative" rAng="0" ptsTypes="AA">
                                      <p:cBhvr>
                                        <p:cTn id="408" dur="1000" fill="hold"/>
                                        <p:tgtEl>
                                          <p:spTgt spid="99"/>
                                        </p:tgtEl>
                                        <p:attrNameLst>
                                          <p:attrName>ppt_x</p:attrName>
                                          <p:attrName>ppt_y</p:attrName>
                                        </p:attrNameLst>
                                      </p:cBhvr>
                                      <p:rCtr x="-9000" y="17700"/>
                                    </p:animMotion>
                                  </p:childTnLst>
                                </p:cTn>
                              </p:par>
                              <p:par>
                                <p:cTn id="409" presetID="63" presetClass="path" presetSubtype="0" accel="50000" decel="50000" fill="hold" nodeType="withEffect">
                                  <p:stCondLst>
                                    <p:cond delay="0"/>
                                  </p:stCondLst>
                                  <p:childTnLst>
                                    <p:animMotion origin="layout" path="M 2.77778E-7 3.33333E-6 L -0.04583 0.25254 " pathEditMode="relative" rAng="0" ptsTypes="AA">
                                      <p:cBhvr>
                                        <p:cTn id="410" dur="1000" fill="hold"/>
                                        <p:tgtEl>
                                          <p:spTgt spid="100"/>
                                        </p:tgtEl>
                                        <p:attrNameLst>
                                          <p:attrName>ppt_x</p:attrName>
                                          <p:attrName>ppt_y</p:attrName>
                                        </p:attrNameLst>
                                      </p:cBhvr>
                                      <p:rCtr x="-2300" y="12600"/>
                                    </p:animMotion>
                                  </p:childTnLst>
                                </p:cTn>
                              </p:par>
                              <p:par>
                                <p:cTn id="411" presetID="63" presetClass="path" presetSubtype="0" accel="50000" decel="50000" fill="hold" nodeType="withEffect">
                                  <p:stCondLst>
                                    <p:cond delay="0"/>
                                  </p:stCondLst>
                                  <p:childTnLst>
                                    <p:animMotion origin="layout" path="M -2.5E-6 1.85185E-6 L -0.30278 0.25717 " pathEditMode="relative" rAng="0" ptsTypes="AA">
                                      <p:cBhvr>
                                        <p:cTn id="412" dur="1000" fill="hold"/>
                                        <p:tgtEl>
                                          <p:spTgt spid="101"/>
                                        </p:tgtEl>
                                        <p:attrNameLst>
                                          <p:attrName>ppt_x</p:attrName>
                                          <p:attrName>ppt_y</p:attrName>
                                        </p:attrNameLst>
                                      </p:cBhvr>
                                      <p:rCtr x="-15100" y="12800"/>
                                    </p:animMotion>
                                  </p:childTnLst>
                                </p:cTn>
                              </p:par>
                              <p:par>
                                <p:cTn id="413" presetID="63" presetClass="path" presetSubtype="0" accel="50000" decel="50000" fill="hold" nodeType="withEffect">
                                  <p:stCondLst>
                                    <p:cond delay="0"/>
                                  </p:stCondLst>
                                  <p:childTnLst>
                                    <p:animMotion origin="layout" path="M -5.55556E-7 3.7037E-7 L -0.22014 0.25069 " pathEditMode="relative" rAng="0" ptsTypes="AA">
                                      <p:cBhvr>
                                        <p:cTn id="414" dur="1000" fill="hold"/>
                                        <p:tgtEl>
                                          <p:spTgt spid="102"/>
                                        </p:tgtEl>
                                        <p:attrNameLst>
                                          <p:attrName>ppt_x</p:attrName>
                                          <p:attrName>ppt_y</p:attrName>
                                        </p:attrNameLst>
                                      </p:cBhvr>
                                      <p:rCtr x="-11000" y="12500"/>
                                    </p:animMotion>
                                  </p:childTnLst>
                                </p:cTn>
                              </p:par>
                              <p:par>
                                <p:cTn id="415" presetID="63" presetClass="path" presetSubtype="0" accel="50000" decel="50000" fill="hold" nodeType="withEffect">
                                  <p:stCondLst>
                                    <p:cond delay="0"/>
                                  </p:stCondLst>
                                  <p:childTnLst>
                                    <p:animMotion origin="layout" path="M 8.33333E-7 -1.11111E-6 L -0.22031 0.34236 " pathEditMode="relative" rAng="0" ptsTypes="AA">
                                      <p:cBhvr>
                                        <p:cTn id="416" dur="1000" fill="hold"/>
                                        <p:tgtEl>
                                          <p:spTgt spid="103"/>
                                        </p:tgtEl>
                                        <p:attrNameLst>
                                          <p:attrName>ppt_x</p:attrName>
                                          <p:attrName>ppt_y</p:attrName>
                                        </p:attrNameLst>
                                      </p:cBhvr>
                                      <p:rCtr x="-11000" y="17100"/>
                                    </p:animMotion>
                                  </p:childTnLst>
                                </p:cTn>
                              </p:par>
                              <p:par>
                                <p:cTn id="417" presetID="63" presetClass="path" presetSubtype="0" accel="50000" decel="50000" fill="hold" nodeType="withEffect">
                                  <p:stCondLst>
                                    <p:cond delay="0"/>
                                  </p:stCondLst>
                                  <p:childTnLst>
                                    <p:animMotion origin="layout" path="M 3.88889E-6 -2.22222E-6 L -0.46667 0.55324 " pathEditMode="relative" rAng="0" ptsTypes="AA">
                                      <p:cBhvr>
                                        <p:cTn id="418" dur="1000" fill="hold"/>
                                        <p:tgtEl>
                                          <p:spTgt spid="104"/>
                                        </p:tgtEl>
                                        <p:attrNameLst>
                                          <p:attrName>ppt_x</p:attrName>
                                          <p:attrName>ppt_y</p:attrName>
                                        </p:attrNameLst>
                                      </p:cBhvr>
                                      <p:rCtr x="-23300" y="27700"/>
                                    </p:animMotion>
                                  </p:childTnLst>
                                </p:cTn>
                              </p:par>
                              <p:par>
                                <p:cTn id="419" presetID="63" presetClass="path" presetSubtype="0" accel="50000" decel="50000" fill="hold" nodeType="withEffect">
                                  <p:stCondLst>
                                    <p:cond delay="0"/>
                                  </p:stCondLst>
                                  <p:childTnLst>
                                    <p:animMotion origin="layout" path="M 5E-6 4.81481E-6 L -0.47605 0.34097 " pathEditMode="relative" rAng="0" ptsTypes="AA">
                                      <p:cBhvr>
                                        <p:cTn id="420" dur="1000" fill="hold"/>
                                        <p:tgtEl>
                                          <p:spTgt spid="105"/>
                                        </p:tgtEl>
                                        <p:attrNameLst>
                                          <p:attrName>ppt_x</p:attrName>
                                          <p:attrName>ppt_y</p:attrName>
                                        </p:attrNameLst>
                                      </p:cBhvr>
                                      <p:rCtr x="-23800" y="17000"/>
                                    </p:animMotion>
                                  </p:childTnLst>
                                </p:cTn>
                              </p:par>
                            </p:childTnLst>
                          </p:cTn>
                        </p:par>
                        <p:par>
                          <p:cTn id="421" fill="hold">
                            <p:stCondLst>
                              <p:cond delay="7500"/>
                            </p:stCondLst>
                            <p:childTnLst>
                              <p:par>
                                <p:cTn id="422" presetID="1" presetClass="exit" presetSubtype="0" fill="hold" nodeType="afterEffect">
                                  <p:stCondLst>
                                    <p:cond delay="0"/>
                                  </p:stCondLst>
                                  <p:childTnLst>
                                    <p:set>
                                      <p:cBhvr>
                                        <p:cTn id="423" dur="1" fill="hold">
                                          <p:stCondLst>
                                            <p:cond delay="0"/>
                                          </p:stCondLst>
                                        </p:cTn>
                                        <p:tgtEl>
                                          <p:spTgt spid="94"/>
                                        </p:tgtEl>
                                        <p:attrNameLst>
                                          <p:attrName>style.visibility</p:attrName>
                                        </p:attrNameLst>
                                      </p:cBhvr>
                                      <p:to>
                                        <p:strVal val="hidden"/>
                                      </p:to>
                                    </p:set>
                                  </p:childTnLst>
                                </p:cTn>
                              </p:par>
                              <p:par>
                                <p:cTn id="424" presetID="1" presetClass="exit" presetSubtype="0" fill="hold" nodeType="withEffect">
                                  <p:stCondLst>
                                    <p:cond delay="0"/>
                                  </p:stCondLst>
                                  <p:childTnLst>
                                    <p:set>
                                      <p:cBhvr>
                                        <p:cTn id="425" dur="1" fill="hold">
                                          <p:stCondLst>
                                            <p:cond delay="0"/>
                                          </p:stCondLst>
                                        </p:cTn>
                                        <p:tgtEl>
                                          <p:spTgt spid="95"/>
                                        </p:tgtEl>
                                        <p:attrNameLst>
                                          <p:attrName>style.visibility</p:attrName>
                                        </p:attrNameLst>
                                      </p:cBhvr>
                                      <p:to>
                                        <p:strVal val="hidden"/>
                                      </p:to>
                                    </p:set>
                                  </p:childTnLst>
                                </p:cTn>
                              </p:par>
                              <p:par>
                                <p:cTn id="426" presetID="1" presetClass="exit" presetSubtype="0" fill="hold" nodeType="withEffect">
                                  <p:stCondLst>
                                    <p:cond delay="0"/>
                                  </p:stCondLst>
                                  <p:childTnLst>
                                    <p:set>
                                      <p:cBhvr>
                                        <p:cTn id="427" dur="1" fill="hold">
                                          <p:stCondLst>
                                            <p:cond delay="0"/>
                                          </p:stCondLst>
                                        </p:cTn>
                                        <p:tgtEl>
                                          <p:spTgt spid="96"/>
                                        </p:tgtEl>
                                        <p:attrNameLst>
                                          <p:attrName>style.visibility</p:attrName>
                                        </p:attrNameLst>
                                      </p:cBhvr>
                                      <p:to>
                                        <p:strVal val="hidden"/>
                                      </p:to>
                                    </p:set>
                                  </p:childTnLst>
                                </p:cTn>
                              </p:par>
                              <p:par>
                                <p:cTn id="428" presetID="1" presetClass="exit" presetSubtype="0" fill="hold" nodeType="withEffect">
                                  <p:stCondLst>
                                    <p:cond delay="0"/>
                                  </p:stCondLst>
                                  <p:childTnLst>
                                    <p:set>
                                      <p:cBhvr>
                                        <p:cTn id="429" dur="1" fill="hold">
                                          <p:stCondLst>
                                            <p:cond delay="0"/>
                                          </p:stCondLst>
                                        </p:cTn>
                                        <p:tgtEl>
                                          <p:spTgt spid="97"/>
                                        </p:tgtEl>
                                        <p:attrNameLst>
                                          <p:attrName>style.visibility</p:attrName>
                                        </p:attrNameLst>
                                      </p:cBhvr>
                                      <p:to>
                                        <p:strVal val="hidden"/>
                                      </p:to>
                                    </p:set>
                                  </p:childTnLst>
                                </p:cTn>
                              </p:par>
                              <p:par>
                                <p:cTn id="430" presetID="1" presetClass="exit" presetSubtype="0" fill="hold" nodeType="withEffect">
                                  <p:stCondLst>
                                    <p:cond delay="0"/>
                                  </p:stCondLst>
                                  <p:childTnLst>
                                    <p:set>
                                      <p:cBhvr>
                                        <p:cTn id="431" dur="1" fill="hold">
                                          <p:stCondLst>
                                            <p:cond delay="0"/>
                                          </p:stCondLst>
                                        </p:cTn>
                                        <p:tgtEl>
                                          <p:spTgt spid="98"/>
                                        </p:tgtEl>
                                        <p:attrNameLst>
                                          <p:attrName>style.visibility</p:attrName>
                                        </p:attrNameLst>
                                      </p:cBhvr>
                                      <p:to>
                                        <p:strVal val="hidden"/>
                                      </p:to>
                                    </p:set>
                                  </p:childTnLst>
                                </p:cTn>
                              </p:par>
                              <p:par>
                                <p:cTn id="432" presetID="1" presetClass="exit" presetSubtype="0" fill="hold" nodeType="withEffect">
                                  <p:stCondLst>
                                    <p:cond delay="0"/>
                                  </p:stCondLst>
                                  <p:childTnLst>
                                    <p:set>
                                      <p:cBhvr>
                                        <p:cTn id="433" dur="1" fill="hold">
                                          <p:stCondLst>
                                            <p:cond delay="0"/>
                                          </p:stCondLst>
                                        </p:cTn>
                                        <p:tgtEl>
                                          <p:spTgt spid="99"/>
                                        </p:tgtEl>
                                        <p:attrNameLst>
                                          <p:attrName>style.visibility</p:attrName>
                                        </p:attrNameLst>
                                      </p:cBhvr>
                                      <p:to>
                                        <p:strVal val="hidden"/>
                                      </p:to>
                                    </p:set>
                                  </p:childTnLst>
                                </p:cTn>
                              </p:par>
                              <p:par>
                                <p:cTn id="434" presetID="1" presetClass="exit" presetSubtype="0" fill="hold" nodeType="withEffect">
                                  <p:stCondLst>
                                    <p:cond delay="0"/>
                                  </p:stCondLst>
                                  <p:childTnLst>
                                    <p:set>
                                      <p:cBhvr>
                                        <p:cTn id="435" dur="1" fill="hold">
                                          <p:stCondLst>
                                            <p:cond delay="0"/>
                                          </p:stCondLst>
                                        </p:cTn>
                                        <p:tgtEl>
                                          <p:spTgt spid="100"/>
                                        </p:tgtEl>
                                        <p:attrNameLst>
                                          <p:attrName>style.visibility</p:attrName>
                                        </p:attrNameLst>
                                      </p:cBhvr>
                                      <p:to>
                                        <p:strVal val="hidden"/>
                                      </p:to>
                                    </p:set>
                                  </p:childTnLst>
                                </p:cTn>
                              </p:par>
                              <p:par>
                                <p:cTn id="436" presetID="1" presetClass="exit" presetSubtype="0" fill="hold" nodeType="withEffect">
                                  <p:stCondLst>
                                    <p:cond delay="0"/>
                                  </p:stCondLst>
                                  <p:childTnLst>
                                    <p:set>
                                      <p:cBhvr>
                                        <p:cTn id="437" dur="1" fill="hold">
                                          <p:stCondLst>
                                            <p:cond delay="0"/>
                                          </p:stCondLst>
                                        </p:cTn>
                                        <p:tgtEl>
                                          <p:spTgt spid="101"/>
                                        </p:tgtEl>
                                        <p:attrNameLst>
                                          <p:attrName>style.visibility</p:attrName>
                                        </p:attrNameLst>
                                      </p:cBhvr>
                                      <p:to>
                                        <p:strVal val="hidden"/>
                                      </p:to>
                                    </p:set>
                                  </p:childTnLst>
                                </p:cTn>
                              </p:par>
                              <p:par>
                                <p:cTn id="438" presetID="1" presetClass="exit" presetSubtype="0" fill="hold" nodeType="withEffect">
                                  <p:stCondLst>
                                    <p:cond delay="0"/>
                                  </p:stCondLst>
                                  <p:childTnLst>
                                    <p:set>
                                      <p:cBhvr>
                                        <p:cTn id="439" dur="1" fill="hold">
                                          <p:stCondLst>
                                            <p:cond delay="0"/>
                                          </p:stCondLst>
                                        </p:cTn>
                                        <p:tgtEl>
                                          <p:spTgt spid="102"/>
                                        </p:tgtEl>
                                        <p:attrNameLst>
                                          <p:attrName>style.visibility</p:attrName>
                                        </p:attrNameLst>
                                      </p:cBhvr>
                                      <p:to>
                                        <p:strVal val="hidden"/>
                                      </p:to>
                                    </p:set>
                                  </p:childTnLst>
                                </p:cTn>
                              </p:par>
                              <p:par>
                                <p:cTn id="440" presetID="1" presetClass="exit" presetSubtype="0" fill="hold" nodeType="withEffect">
                                  <p:stCondLst>
                                    <p:cond delay="0"/>
                                  </p:stCondLst>
                                  <p:childTnLst>
                                    <p:set>
                                      <p:cBhvr>
                                        <p:cTn id="441" dur="1" fill="hold">
                                          <p:stCondLst>
                                            <p:cond delay="0"/>
                                          </p:stCondLst>
                                        </p:cTn>
                                        <p:tgtEl>
                                          <p:spTgt spid="103"/>
                                        </p:tgtEl>
                                        <p:attrNameLst>
                                          <p:attrName>style.visibility</p:attrName>
                                        </p:attrNameLst>
                                      </p:cBhvr>
                                      <p:to>
                                        <p:strVal val="hidden"/>
                                      </p:to>
                                    </p:set>
                                  </p:childTnLst>
                                </p:cTn>
                              </p:par>
                              <p:par>
                                <p:cTn id="442" presetID="1" presetClass="exit" presetSubtype="0" fill="hold" nodeType="withEffect">
                                  <p:stCondLst>
                                    <p:cond delay="0"/>
                                  </p:stCondLst>
                                  <p:childTnLst>
                                    <p:set>
                                      <p:cBhvr>
                                        <p:cTn id="443" dur="1" fill="hold">
                                          <p:stCondLst>
                                            <p:cond delay="0"/>
                                          </p:stCondLst>
                                        </p:cTn>
                                        <p:tgtEl>
                                          <p:spTgt spid="104"/>
                                        </p:tgtEl>
                                        <p:attrNameLst>
                                          <p:attrName>style.visibility</p:attrName>
                                        </p:attrNameLst>
                                      </p:cBhvr>
                                      <p:to>
                                        <p:strVal val="hidden"/>
                                      </p:to>
                                    </p:set>
                                  </p:childTnLst>
                                </p:cTn>
                              </p:par>
                              <p:par>
                                <p:cTn id="444" presetID="1" presetClass="exit" presetSubtype="0" fill="hold" nodeType="withEffect">
                                  <p:stCondLst>
                                    <p:cond delay="0"/>
                                  </p:stCondLst>
                                  <p:childTnLst>
                                    <p:set>
                                      <p:cBhvr>
                                        <p:cTn id="445" dur="1" fill="hold">
                                          <p:stCondLst>
                                            <p:cond delay="0"/>
                                          </p:stCondLst>
                                        </p:cTn>
                                        <p:tgtEl>
                                          <p:spTgt spid="105"/>
                                        </p:tgtEl>
                                        <p:attrNameLst>
                                          <p:attrName>style.visibility</p:attrName>
                                        </p:attrNameLst>
                                      </p:cBhvr>
                                      <p:to>
                                        <p:strVal val="hidden"/>
                                      </p:to>
                                    </p:set>
                                  </p:childTnLst>
                                </p:cTn>
                              </p:par>
                              <p:par>
                                <p:cTn id="446" presetID="1" presetClass="exit" presetSubtype="0" fill="hold" nodeType="withEffect">
                                  <p:stCondLst>
                                    <p:cond delay="0"/>
                                  </p:stCondLst>
                                  <p:childTnLst>
                                    <p:set>
                                      <p:cBhvr>
                                        <p:cTn id="447" dur="1" fill="hold">
                                          <p:stCondLst>
                                            <p:cond delay="0"/>
                                          </p:stCondLst>
                                        </p:cTn>
                                        <p:tgtEl>
                                          <p:spTgt spid="48"/>
                                        </p:tgtEl>
                                        <p:attrNameLst>
                                          <p:attrName>style.visibility</p:attrName>
                                        </p:attrNameLst>
                                      </p:cBhvr>
                                      <p:to>
                                        <p:strVal val="hidden"/>
                                      </p:to>
                                    </p:set>
                                  </p:childTnLst>
                                </p:cTn>
                              </p:par>
                              <p:par>
                                <p:cTn id="448" presetID="1" presetClass="exit" presetSubtype="0" fill="hold" nodeType="withEffect">
                                  <p:stCondLst>
                                    <p:cond delay="0"/>
                                  </p:stCondLst>
                                  <p:childTnLst>
                                    <p:set>
                                      <p:cBhvr>
                                        <p:cTn id="449" dur="1" fill="hold">
                                          <p:stCondLst>
                                            <p:cond delay="0"/>
                                          </p:stCondLst>
                                        </p:cTn>
                                        <p:tgtEl>
                                          <p:spTgt spid="52"/>
                                        </p:tgtEl>
                                        <p:attrNameLst>
                                          <p:attrName>style.visibility</p:attrName>
                                        </p:attrNameLst>
                                      </p:cBhvr>
                                      <p:to>
                                        <p:strVal val="hidden"/>
                                      </p:to>
                                    </p:set>
                                  </p:childTnLst>
                                </p:cTn>
                              </p:par>
                              <p:par>
                                <p:cTn id="450" presetID="1" presetClass="exit" presetSubtype="0" fill="hold" nodeType="withEffect">
                                  <p:stCondLst>
                                    <p:cond delay="0"/>
                                  </p:stCondLst>
                                  <p:childTnLst>
                                    <p:set>
                                      <p:cBhvr>
                                        <p:cTn id="451" dur="1" fill="hold">
                                          <p:stCondLst>
                                            <p:cond delay="0"/>
                                          </p:stCondLst>
                                        </p:cTn>
                                        <p:tgtEl>
                                          <p:spTgt spid="54"/>
                                        </p:tgtEl>
                                        <p:attrNameLst>
                                          <p:attrName>style.visibility</p:attrName>
                                        </p:attrNameLst>
                                      </p:cBhvr>
                                      <p:to>
                                        <p:strVal val="hidden"/>
                                      </p:to>
                                    </p:set>
                                  </p:childTnLst>
                                </p:cTn>
                              </p:par>
                              <p:par>
                                <p:cTn id="452" presetID="1" presetClass="exit" presetSubtype="0" fill="hold" nodeType="withEffect">
                                  <p:stCondLst>
                                    <p:cond delay="0"/>
                                  </p:stCondLst>
                                  <p:childTnLst>
                                    <p:set>
                                      <p:cBhvr>
                                        <p:cTn id="453" dur="1" fill="hold">
                                          <p:stCondLst>
                                            <p:cond delay="0"/>
                                          </p:stCondLst>
                                        </p:cTn>
                                        <p:tgtEl>
                                          <p:spTgt spid="56"/>
                                        </p:tgtEl>
                                        <p:attrNameLst>
                                          <p:attrName>style.visibility</p:attrName>
                                        </p:attrNameLst>
                                      </p:cBhvr>
                                      <p:to>
                                        <p:strVal val="hidden"/>
                                      </p:to>
                                    </p:set>
                                  </p:childTnLst>
                                </p:cTn>
                              </p:par>
                              <p:par>
                                <p:cTn id="454" presetID="1" presetClass="exit" presetSubtype="0" fill="hold" nodeType="withEffect">
                                  <p:stCondLst>
                                    <p:cond delay="0"/>
                                  </p:stCondLst>
                                  <p:childTnLst>
                                    <p:set>
                                      <p:cBhvr>
                                        <p:cTn id="455" dur="1" fill="hold">
                                          <p:stCondLst>
                                            <p:cond delay="0"/>
                                          </p:stCondLst>
                                        </p:cTn>
                                        <p:tgtEl>
                                          <p:spTgt spid="58"/>
                                        </p:tgtEl>
                                        <p:attrNameLst>
                                          <p:attrName>style.visibility</p:attrName>
                                        </p:attrNameLst>
                                      </p:cBhvr>
                                      <p:to>
                                        <p:strVal val="hidden"/>
                                      </p:to>
                                    </p:set>
                                  </p:childTnLst>
                                </p:cTn>
                              </p:par>
                              <p:par>
                                <p:cTn id="456" presetID="1" presetClass="exit" presetSubtype="0" fill="hold" nodeType="withEffect">
                                  <p:stCondLst>
                                    <p:cond delay="0"/>
                                  </p:stCondLst>
                                  <p:childTnLst>
                                    <p:set>
                                      <p:cBhvr>
                                        <p:cTn id="457" dur="1" fill="hold">
                                          <p:stCondLst>
                                            <p:cond delay="0"/>
                                          </p:stCondLst>
                                        </p:cTn>
                                        <p:tgtEl>
                                          <p:spTgt spid="60"/>
                                        </p:tgtEl>
                                        <p:attrNameLst>
                                          <p:attrName>style.visibility</p:attrName>
                                        </p:attrNameLst>
                                      </p:cBhvr>
                                      <p:to>
                                        <p:strVal val="hidden"/>
                                      </p:to>
                                    </p:set>
                                  </p:childTnLst>
                                </p:cTn>
                              </p:par>
                              <p:par>
                                <p:cTn id="458" presetID="1" presetClass="exit" presetSubtype="0" fill="hold" nodeType="withEffect">
                                  <p:stCondLst>
                                    <p:cond delay="0"/>
                                  </p:stCondLst>
                                  <p:childTnLst>
                                    <p:set>
                                      <p:cBhvr>
                                        <p:cTn id="459" dur="1" fill="hold">
                                          <p:stCondLst>
                                            <p:cond delay="0"/>
                                          </p:stCondLst>
                                        </p:cTn>
                                        <p:tgtEl>
                                          <p:spTgt spid="63"/>
                                        </p:tgtEl>
                                        <p:attrNameLst>
                                          <p:attrName>style.visibility</p:attrName>
                                        </p:attrNameLst>
                                      </p:cBhvr>
                                      <p:to>
                                        <p:strVal val="hidden"/>
                                      </p:to>
                                    </p:set>
                                  </p:childTnLst>
                                </p:cTn>
                              </p:par>
                              <p:par>
                                <p:cTn id="460" presetID="1" presetClass="exit" presetSubtype="0" fill="hold" nodeType="withEffect">
                                  <p:stCondLst>
                                    <p:cond delay="0"/>
                                  </p:stCondLst>
                                  <p:childTnLst>
                                    <p:set>
                                      <p:cBhvr>
                                        <p:cTn id="461" dur="1" fill="hold">
                                          <p:stCondLst>
                                            <p:cond delay="0"/>
                                          </p:stCondLst>
                                        </p:cTn>
                                        <p:tgtEl>
                                          <p:spTgt spid="65"/>
                                        </p:tgtEl>
                                        <p:attrNameLst>
                                          <p:attrName>style.visibility</p:attrName>
                                        </p:attrNameLst>
                                      </p:cBhvr>
                                      <p:to>
                                        <p:strVal val="hidden"/>
                                      </p:to>
                                    </p:set>
                                  </p:childTnLst>
                                </p:cTn>
                              </p:par>
                              <p:par>
                                <p:cTn id="462" presetID="1" presetClass="exit" presetSubtype="0" fill="hold" nodeType="withEffect">
                                  <p:stCondLst>
                                    <p:cond delay="0"/>
                                  </p:stCondLst>
                                  <p:childTnLst>
                                    <p:set>
                                      <p:cBhvr>
                                        <p:cTn id="463" dur="1" fill="hold">
                                          <p:stCondLst>
                                            <p:cond delay="0"/>
                                          </p:stCondLst>
                                        </p:cTn>
                                        <p:tgtEl>
                                          <p:spTgt spid="67"/>
                                        </p:tgtEl>
                                        <p:attrNameLst>
                                          <p:attrName>style.visibility</p:attrName>
                                        </p:attrNameLst>
                                      </p:cBhvr>
                                      <p:to>
                                        <p:strVal val="hidden"/>
                                      </p:to>
                                    </p:set>
                                  </p:childTnLst>
                                </p:cTn>
                              </p:par>
                              <p:par>
                                <p:cTn id="464" presetID="1" presetClass="exit" presetSubtype="0" fill="hold" nodeType="withEffect">
                                  <p:stCondLst>
                                    <p:cond delay="0"/>
                                  </p:stCondLst>
                                  <p:childTnLst>
                                    <p:set>
                                      <p:cBhvr>
                                        <p:cTn id="465" dur="1" fill="hold">
                                          <p:stCondLst>
                                            <p:cond delay="0"/>
                                          </p:stCondLst>
                                        </p:cTn>
                                        <p:tgtEl>
                                          <p:spTgt spid="69"/>
                                        </p:tgtEl>
                                        <p:attrNameLst>
                                          <p:attrName>style.visibility</p:attrName>
                                        </p:attrNameLst>
                                      </p:cBhvr>
                                      <p:to>
                                        <p:strVal val="hidden"/>
                                      </p:to>
                                    </p:set>
                                  </p:childTnLst>
                                </p:cTn>
                              </p:par>
                              <p:par>
                                <p:cTn id="466" presetID="1" presetClass="exit" presetSubtype="0" fill="hold" nodeType="withEffect">
                                  <p:stCondLst>
                                    <p:cond delay="0"/>
                                  </p:stCondLst>
                                  <p:childTnLst>
                                    <p:set>
                                      <p:cBhvr>
                                        <p:cTn id="467" dur="1" fill="hold">
                                          <p:stCondLst>
                                            <p:cond delay="0"/>
                                          </p:stCondLst>
                                        </p:cTn>
                                        <p:tgtEl>
                                          <p:spTgt spid="71"/>
                                        </p:tgtEl>
                                        <p:attrNameLst>
                                          <p:attrName>style.visibility</p:attrName>
                                        </p:attrNameLst>
                                      </p:cBhvr>
                                      <p:to>
                                        <p:strVal val="hidden"/>
                                      </p:to>
                                    </p:set>
                                  </p:childTnLst>
                                </p:cTn>
                              </p:par>
                              <p:par>
                                <p:cTn id="468" presetID="1" presetClass="exit" presetSubtype="0" fill="hold" nodeType="withEffect">
                                  <p:stCondLst>
                                    <p:cond delay="0"/>
                                  </p:stCondLst>
                                  <p:childTnLst>
                                    <p:set>
                                      <p:cBhvr>
                                        <p:cTn id="469" dur="1" fill="hold">
                                          <p:stCondLst>
                                            <p:cond delay="0"/>
                                          </p:stCondLst>
                                        </p:cTn>
                                        <p:tgtEl>
                                          <p:spTgt spid="75"/>
                                        </p:tgtEl>
                                        <p:attrNameLst>
                                          <p:attrName>style.visibility</p:attrName>
                                        </p:attrNameLst>
                                      </p:cBhvr>
                                      <p:to>
                                        <p:strVal val="hidden"/>
                                      </p:to>
                                    </p:set>
                                  </p:childTnLst>
                                </p:cTn>
                              </p:par>
                              <p:par>
                                <p:cTn id="470" presetID="1" presetClass="exit" presetSubtype="0" fill="hold" nodeType="withEffect">
                                  <p:stCondLst>
                                    <p:cond delay="0"/>
                                  </p:stCondLst>
                                  <p:childTnLst>
                                    <p:set>
                                      <p:cBhvr>
                                        <p:cTn id="471" dur="1" fill="hold">
                                          <p:stCondLst>
                                            <p:cond delay="0"/>
                                          </p:stCondLst>
                                        </p:cTn>
                                        <p:tgtEl>
                                          <p:spTgt spid="77"/>
                                        </p:tgtEl>
                                        <p:attrNameLst>
                                          <p:attrName>style.visibility</p:attrName>
                                        </p:attrNameLst>
                                      </p:cBhvr>
                                      <p:to>
                                        <p:strVal val="hidden"/>
                                      </p:to>
                                    </p:set>
                                  </p:childTnLst>
                                </p:cTn>
                              </p:par>
                              <p:par>
                                <p:cTn id="472" presetID="1" presetClass="exit" presetSubtype="0" fill="hold" nodeType="withEffect">
                                  <p:stCondLst>
                                    <p:cond delay="0"/>
                                  </p:stCondLst>
                                  <p:childTnLst>
                                    <p:set>
                                      <p:cBhvr>
                                        <p:cTn id="473" dur="1" fill="hold">
                                          <p:stCondLst>
                                            <p:cond delay="0"/>
                                          </p:stCondLst>
                                        </p:cTn>
                                        <p:tgtEl>
                                          <p:spTgt spid="81"/>
                                        </p:tgtEl>
                                        <p:attrNameLst>
                                          <p:attrName>style.visibility</p:attrName>
                                        </p:attrNameLst>
                                      </p:cBhvr>
                                      <p:to>
                                        <p:strVal val="hidden"/>
                                      </p:to>
                                    </p:set>
                                  </p:childTnLst>
                                </p:cTn>
                              </p:par>
                              <p:par>
                                <p:cTn id="474" presetID="1" presetClass="exit" presetSubtype="0" fill="hold" nodeType="withEffect">
                                  <p:stCondLst>
                                    <p:cond delay="0"/>
                                  </p:stCondLst>
                                  <p:childTnLst>
                                    <p:set>
                                      <p:cBhvr>
                                        <p:cTn id="475" dur="1" fill="hold">
                                          <p:stCondLst>
                                            <p:cond delay="0"/>
                                          </p:stCondLst>
                                        </p:cTn>
                                        <p:tgtEl>
                                          <p:spTgt spid="83"/>
                                        </p:tgtEl>
                                        <p:attrNameLst>
                                          <p:attrName>style.visibility</p:attrName>
                                        </p:attrNameLst>
                                      </p:cBhvr>
                                      <p:to>
                                        <p:strVal val="hidden"/>
                                      </p:to>
                                    </p:set>
                                  </p:childTnLst>
                                </p:cTn>
                              </p:par>
                              <p:par>
                                <p:cTn id="476" presetID="1" presetClass="exit" presetSubtype="0" fill="hold" nodeType="withEffect">
                                  <p:stCondLst>
                                    <p:cond delay="0"/>
                                  </p:stCondLst>
                                  <p:childTnLst>
                                    <p:set>
                                      <p:cBhvr>
                                        <p:cTn id="477" dur="1" fill="hold">
                                          <p:stCondLst>
                                            <p:cond delay="0"/>
                                          </p:stCondLst>
                                        </p:cTn>
                                        <p:tgtEl>
                                          <p:spTgt spid="86"/>
                                        </p:tgtEl>
                                        <p:attrNameLst>
                                          <p:attrName>style.visibility</p:attrName>
                                        </p:attrNameLst>
                                      </p:cBhvr>
                                      <p:to>
                                        <p:strVal val="hidden"/>
                                      </p:to>
                                    </p:set>
                                  </p:childTnLst>
                                </p:cTn>
                              </p:par>
                              <p:par>
                                <p:cTn id="478" presetID="1" presetClass="exit" presetSubtype="0" fill="hold" nodeType="withEffect">
                                  <p:stCondLst>
                                    <p:cond delay="0"/>
                                  </p:stCondLst>
                                  <p:childTnLst>
                                    <p:set>
                                      <p:cBhvr>
                                        <p:cTn id="479" dur="1" fill="hold">
                                          <p:stCondLst>
                                            <p:cond delay="0"/>
                                          </p:stCondLst>
                                        </p:cTn>
                                        <p:tgtEl>
                                          <p:spTgt spid="88"/>
                                        </p:tgtEl>
                                        <p:attrNameLst>
                                          <p:attrName>style.visibility</p:attrName>
                                        </p:attrNameLst>
                                      </p:cBhvr>
                                      <p:to>
                                        <p:strVal val="hidden"/>
                                      </p:to>
                                    </p:set>
                                  </p:childTnLst>
                                </p:cTn>
                              </p:par>
                              <p:par>
                                <p:cTn id="480" presetID="1" presetClass="exit" presetSubtype="0" fill="hold" nodeType="withEffect">
                                  <p:stCondLst>
                                    <p:cond delay="0"/>
                                  </p:stCondLst>
                                  <p:childTnLst>
                                    <p:set>
                                      <p:cBhvr>
                                        <p:cTn id="481" dur="1" fill="hold">
                                          <p:stCondLst>
                                            <p:cond delay="0"/>
                                          </p:stCondLst>
                                        </p:cTn>
                                        <p:tgtEl>
                                          <p:spTgt spid="90"/>
                                        </p:tgtEl>
                                        <p:attrNameLst>
                                          <p:attrName>style.visibility</p:attrName>
                                        </p:attrNameLst>
                                      </p:cBhvr>
                                      <p:to>
                                        <p:strVal val="hidden"/>
                                      </p:to>
                                    </p:set>
                                  </p:childTnLst>
                                </p:cTn>
                              </p:par>
                              <p:par>
                                <p:cTn id="482" presetID="1" presetClass="exit" presetSubtype="0" fill="hold" nodeType="withEffect">
                                  <p:stCondLst>
                                    <p:cond delay="0"/>
                                  </p:stCondLst>
                                  <p:childTnLst>
                                    <p:set>
                                      <p:cBhvr>
                                        <p:cTn id="483" dur="1" fill="hold">
                                          <p:stCondLst>
                                            <p:cond delay="0"/>
                                          </p:stCondLst>
                                        </p:cTn>
                                        <p:tgtEl>
                                          <p:spTgt spid="92"/>
                                        </p:tgtEl>
                                        <p:attrNameLst>
                                          <p:attrName>style.visibility</p:attrName>
                                        </p:attrNameLst>
                                      </p:cBhvr>
                                      <p:to>
                                        <p:strVal val="hidden"/>
                                      </p:to>
                                    </p:set>
                                  </p:childTnLst>
                                </p:cTn>
                              </p:par>
                            </p:childTnLst>
                          </p:cTn>
                        </p:par>
                        <p:par>
                          <p:cTn id="484" fill="hold">
                            <p:stCondLst>
                              <p:cond delay="7500"/>
                            </p:stCondLst>
                            <p:childTnLst>
                              <p:par>
                                <p:cTn id="485" presetID="1" presetClass="entr" presetSubtype="0" fill="hold" nodeType="afterEffect">
                                  <p:stCondLst>
                                    <p:cond delay="0"/>
                                  </p:stCondLst>
                                  <p:childTnLst>
                                    <p:set>
                                      <p:cBhvr>
                                        <p:cTn id="486" dur="1" fill="hold">
                                          <p:stCondLst>
                                            <p:cond delay="0"/>
                                          </p:stCondLst>
                                        </p:cTn>
                                        <p:tgtEl>
                                          <p:spTgt spid="106"/>
                                        </p:tgtEl>
                                        <p:attrNameLst>
                                          <p:attrName>style.visibility</p:attrName>
                                        </p:attrNameLst>
                                      </p:cBhvr>
                                      <p:to>
                                        <p:strVal val="visible"/>
                                      </p:to>
                                    </p:set>
                                  </p:childTnLst>
                                </p:cTn>
                              </p:par>
                              <p:par>
                                <p:cTn id="487" presetID="1" presetClass="entr" presetSubtype="0" fill="hold" nodeType="withEffect">
                                  <p:stCondLst>
                                    <p:cond delay="0"/>
                                  </p:stCondLst>
                                  <p:childTnLst>
                                    <p:set>
                                      <p:cBhvr>
                                        <p:cTn id="488" dur="1" fill="hold">
                                          <p:stCondLst>
                                            <p:cond delay="0"/>
                                          </p:stCondLst>
                                        </p:cTn>
                                        <p:tgtEl>
                                          <p:spTgt spid="107"/>
                                        </p:tgtEl>
                                        <p:attrNameLst>
                                          <p:attrName>style.visibility</p:attrName>
                                        </p:attrNameLst>
                                      </p:cBhvr>
                                      <p:to>
                                        <p:strVal val="visible"/>
                                      </p:to>
                                    </p:set>
                                  </p:childTnLst>
                                </p:cTn>
                              </p:par>
                              <p:par>
                                <p:cTn id="489" presetID="1" presetClass="entr" presetSubtype="0" fill="hold" nodeType="withEffect">
                                  <p:stCondLst>
                                    <p:cond delay="0"/>
                                  </p:stCondLst>
                                  <p:childTnLst>
                                    <p:set>
                                      <p:cBhvr>
                                        <p:cTn id="490" dur="1" fill="hold">
                                          <p:stCondLst>
                                            <p:cond delay="0"/>
                                          </p:stCondLst>
                                        </p:cTn>
                                        <p:tgtEl>
                                          <p:spTgt spid="108"/>
                                        </p:tgtEl>
                                        <p:attrNameLst>
                                          <p:attrName>style.visibility</p:attrName>
                                        </p:attrNameLst>
                                      </p:cBhvr>
                                      <p:to>
                                        <p:strVal val="visible"/>
                                      </p:to>
                                    </p:set>
                                  </p:childTnLst>
                                </p:cTn>
                              </p:par>
                              <p:par>
                                <p:cTn id="491" presetID="1" presetClass="entr" presetSubtype="0" fill="hold" nodeType="withEffect">
                                  <p:stCondLst>
                                    <p:cond delay="0"/>
                                  </p:stCondLst>
                                  <p:childTnLst>
                                    <p:set>
                                      <p:cBhvr>
                                        <p:cTn id="492" dur="1" fill="hold">
                                          <p:stCondLst>
                                            <p:cond delay="0"/>
                                          </p:stCondLst>
                                        </p:cTn>
                                        <p:tgtEl>
                                          <p:spTgt spid="1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 grpId="0"/>
      <p:bldP spid="42" grpId="0"/>
      <p:bldP spid="47" grpId="0"/>
    </p:bld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 val="d87786715bb7f1c7a358c1a684be96fd391332"/>
  <p:tag name="ISPRING_SCORM_PASSING_SCORE" val="100.0000000000"/>
  <p:tag name="GENSWF_OUTPUT_FILE_NAME" val="m8pch51p2"/>
  <p:tag name="ISPRING_RESOURCE_PATHS_HASH_2" val="3c4a508c3e7d5d5f6ead5e551ecca87a795f7"/>
  <p:tag name="ISPRING_ULTRA_SCORM_COURSE_ID" val="6E391D03-EA41-406C-8706-204AAC3299CE"/>
  <p:tag name="ISPRING_SCORM_RATE_SLIDES" val="1"/>
  <p:tag name="ISPRING_SCORM_ENDPOINT" val="&lt;endpoint&gt;&lt;enable&gt;0&lt;/enable&gt;&lt;lrs&gt;http://&lt;/lrs&gt;&lt;auth&gt;0&lt;/auth&gt;&lt;login&gt;&lt;/login&gt;&lt;password&gt;&lt;/password&gt;&lt;key&gt;&lt;/key&gt;&lt;name&gt;&lt;/name&gt;&lt;email&gt;&lt;/email&gt;&lt;/endpoint&gt;&#10;"/>
  <p:tag name="ISPRINGONLINEFOLDERID" val="0"/>
  <p:tag name="ISPRINGONLINEFOLDERPATH" val="Content List"/>
  <p:tag name="ISPRINGCLOUDFOLDERID" val="0"/>
  <p:tag name="ISPRINGCLOUDFOLDERPATH" val="Content List"/>
  <p:tag name="ISPRING_PLAYERS_CUSTOMIZATION" val="UEsDBBQAAgAIALtVaUbO8+LqUwQAAA0QAAAdAAAAdW5pdmVyc2FsL2NvbW1vbl9tZXNzYWdlcy5sbmetV/9u2zYQ/r9A34EQUGADNrcd0KIYEgeyxNhCZMmV6DjZDwiMxNhEKDGVKLfZX3uaPdieZEdKbuykg6SkgG1YtO+74913H49HJ19ygbasrLgsjq23ozcWYkUqM16sj60lOf35g4UqRYuMClmwY6uQFjoZv3xxJGixrumawfeXLxA6yllVwWM11k/3z4hnx9ZikjjhfGEHl4kfTsNk4k2tsSPzW1rcIV+u5R/lD7+8//Dl7bv3Px69bi37AMVz2/cPoZBBevemB1BAotBPAA37SYAviDXWn8PswiXxvQBb4/bLMOtFhM+tsf7stFtGEQ5IEvueixMvToKQmFz4mGDXGl/KGm3oliEl0Zazz0htGFRS8ZKhSvDM/JBKWChq1uXMDee2FyQRjknkOcQLA2scy7K8+8nA0lptZAnuKpTxil4JlhmfwBnz+23JKnBNFXAKwUttOPxT5pQXo07Xkb3ygmlCwtCPExy4uxVrjIsMuSXVbgaiRHaMIwAoacXKJ9gmhmXGHNlCDEOYedOZD2+iQ5jx9UbAWw2NY4GhBgtWdFkBR3AE7IrjVRi5OmngClF0S6vqsyyzA37sF6oL2AucECjokD1wojF2wFBjDspRlixVXWBzHMf2FCeT8AKIDH0XDrEIz6DdzoZYXOIYWgTHXTaBfe5NbU143WI7/u/6K6WazuIO0TQFO52+LZd1BSs6pdAFptOqYV5i/HEJVfNs/xtd3ABCYk291nzLIIQy62YPaIqDXc2fj0vvt+TU9nzsJkAoN1wlxIiddkZBHgqpEBVC6g2AX5ptaZEydMVSWgPh7+BvGc/M33SxTSSfav4XoqqVlletKgUuvng1el5oHvFBTVe0LHr0+QOoA018vNm8rmCnSrH8VnXtYi8To+8SxXP3pbvufzfVpy7P3NED/0O3EzfCNPGg2ydc9rfAcBRp8YXTQ/S38oJTcLRo9A0E0CuuB/gMwhYgkOipGOeQ+YMQzqEiA+xXeBJ7ROeYXVVcdZ7ZplBNvb/NkRSGJMEUu+fJFbuW0P+C0W1zdIOEG+KMnuBsECH2JosDnW5RAgho3YwPEJLgOew/64G5nONdBht5PcjEStYiM3Im+I2RWKhNnbPHM8t1KXOzKmi166VG4U+eE0Wzuahxuhhw9sbYjpxZ4tiBg/W4q3tY9DQCLuuYfBInvj3R5kDqnKp0A+fKtayLrCdQM7G6+NQGsDalMaNluvn37396YjyIpFlF7eqvg0CgQ7Uu4a9gvwdSserPLhBiTw7tzEMfq3bC39n1HPiJB3T4LpM0bQ6tXOawNOr2C2xri2YTYjuzORAyNvyTdZl2jyn7CHM7OgNRMrOoNZ7T8gYUjUgpBqGYVGsCqmHe7y9ZtRK8YENsn3cm6A0Tb5HYrmtunNB8gqc3zVmawVydtldPAVfPvmDOzA5A8B7gsYyrgYDmjNnJCzR683zf5tvHR87Xp8pc3I9e793j/wNQSwMEFAACAAgAu1VpRiXfYoO9BAAAyxYAACcAAAB1bml2ZXJzYWwvZmxhc2hfcHVibGlzaGluZ19zZXR0aW5ncy54bWzNWN1uGjkUvucprFn1siFJk2waAREhg4LKX2GybbRaITNjGG889tT2QOnVPk0fbJ9kj3EgEAjxbEUU5YLgOec7P/b5/DGly+8JQxMiFRW87B0dHHqI8FBElI/L3m1Qf3/uIaUxjzATnJQ9Ljx0WSmU0mzIqIr7RGswVQhguLpIddmLtU4visXpdHpAVSrNU8EyDfjqIBRJMZVEEa6JLKYMz+BDz1KivEqhgFDJLrVElDGCaAQpcGqyw6zOsIq9ojUb4vB+LEXGo5pgQiI5Hpa9386r5m9hY6GuaUK4KU5VYNEs6wscRdTkg1mf/iAoJnQcQ+JHhycemtJIx2Xvw+GxwQH74ibOHN1WgQ1OTUA5XD8ESIjGEdbYfrURJRkRCX0lqqJlRgB0bW3FUpPverlgl6IZxwkNA3iCTK/K3nUw6Pl1v+e3a/7gtte0qTp7BI2g6Tv59JuNa3/Q7gR+f3ATtJq5nQL/a5DDKW9mzvDdnt/324HfG1w1Ojk93JN69PFb1UYzp88X/6rfCPJGaldbeV26N522m0+t0+pW23e5Uru56/q9ZqP9aRB0Os2g0X30mp/7lRNeKq4PSwmGSmRybSQWbNGNhRZPJkMRDWzFsByTQNQpzPAIM0U89HdKxp8zzKiembkGUrsnJK2qlIS6Z2a27Jk59B7hLCCkBsFWGOF0yQgfT9aqL9rwK5VtT7QElJdiPmuK8atnf3q2zP747Hx3+tvSLGGtcRgD8ekFb62uLKxGgq9RlvmOhoJFy4JIMiRRGydkhc/795TXwfLIQyM4RAxKrUqKmYeohtLDpbPKhkpTPb9B6quWCLDgpiKo1d9oRRhjCfWp1fWHrhvODit/toUm6i/bCLv0nKnPI3Qt8RRuMhfzLuEuZjewScxsFJFOSUiscliiKmMuxr3FwLkYt7C8JxIFQjAn++5iJFCDj4RT7gmmTnl/IUNFNXExvaJOoTuZZpQ7Ic6PjlOWImMRmokMMXpPkBYIOpIl8F9M0KqCQCMpkvkqqByNFKNwrCeUTEl06RLoDkIkGXiaMWZE2wjfMvoDDclISMAleAIHGNapsvgHuYBTrNQjKF7k+M7ew432tf/1nSkQRxMMmiYfOLAKSVK9D3wMtXMBIRgT0M0VCOhMiDMYFbM/EY3mZi5lOseO8WS+6WYj56Cw3RTysZjwIAT+ozwjroAh5khwNkM4hJFV5ghNqMgUrNjDYqHV/0rQuiLK56mOgaYhmIzcSOfw6PjDyenZ7+cfLw6K//7z8/1Opwfd0GXYRLPCobZToTp7PlHDL/g9ozrdvJ5ozxecnlWgzn5509yhRp09twg/Z9+nytTZcUOfvuC5Q6W+4LlDq2741oVMDFFFGydh+0+dB5W1qURKRaOQtgumua57i3qp71d7tRsEe3TbDPoXbtckgoaFMZDKyPxUd7qFbwPYDt8J3nTdSYb0/D+cAGEDnZjTLWy741TwJ0eZZmRDd0UyOKUAd/7YCgy49RlNQDJFr0bnv0Kuz43UPnl5b3z1KszxSz+1LO3siTkIlmEMh2hvB+/NM/M+2/uWOma/LV/urL3NWb4hWX9lap4klNME+mgE6PI9a+X05LBU3P6oUAC09RfQlcJ/UEsDBBQAAgAIALtVaUZISKwfsQIAAFEKAAAhAAAAdW5pdmVyc2FsL2ZsYXNoX3NraW5fc2V0dGluZ3MueG1slVbbbtswDH3fVwTZe9xd0wFqgDTNgALdWqxF32WbsYXIkiHJ6fL307WWEzv2QhSIyHNIihelSO4JW32YzVDGKRfPoBRhhTSaoJuR/GaeNkpxtsg4U8DUgnFRYTpfffxpPyixyDEWP4CYytnhDNowS/uZQvExvi2NDBEyXtWYHR94wRcpzvaF4A3LR1MrjzUIStheI69+LDfbwQCUSHWvoOrktL02Mo1SC5ASTErft0ZGWRSnQEOkK/uZyGlDXb79Ce1AJFGWtv5kZIhW4wK6Rb5eGxnGM+2925WlkcsEBX+Vhn75bGQQSvERRNf53VcjgwxeN/X/zEgteGEK2uVcbuI7h3Kc6/UzWV0ZGSWYC5lAo13w5bF3vYtA/mu898isq+D0ydT15EEwTU8prJRoACXh5Gyy5G+PjdL7AasdplIDYlULetJJP+FGBjddXYv7A2+E5bEvr2khr5w2FWxcwpG7rr7Fbza39q2Inb7rogwFHLwySrFVtsjfuq5nyEjZIp8pyeGR0eMZ/NTiOKHHt9h383L5tRUY1sfcW8MpWE2kB7O5MgrtFQFT8RxW0qTzQiowbUOJ1bmUkrOcEMMHUmBFOPtlcOnRXkai5MTgR61/sJAiikLfvNkc9Ssd98uex8fR/Si0d3PnmdJv+M0cK4WzstI/SnI+8zy9JNrNPOlnmFdSw0Hcsx2fyKmw2IN44ZxOjcK4gqlY7hZrAI2SqAAo6a8w8j76Ss+aKgWx1R0jEEamq3O4khQl1X/qlcAb5MHoGzZgdVRVan8ME/oOjzR+AACLrAwT6w7OUjVUEQoHCHsfKeyVh+6GpJ7QoWFbqwfYqXjcvOZkHqMVasfRvxLtnMR+uoYewqtOq5/hLOMjr3Aq7cU6Sz/2JoeXzIxeDHIKP0wd19p+XkKtNP9K/gNQSwMEFAACAAgAu1VpRkFYdiORBAAA3BUAACYAAAB1bml2ZXJzYWwvaHRtbF9wdWJsaXNoaW5nX3NldHRpbmdzLnhtbM1Y3XLiNhS+5yk07uzlQpJN0iwDZAhxBmb5KzjdzXQ6jLAFViNLriTDsld9mj5Yn6RHKBAIhMjtJu3kgnB8vu/8WOf4w5XLrwlDMyIVFbzqHRePPER4KCLKp1XvNrh5f+EhpTGPMBOcVD0uPHRZK1TSbMyoiodEa3BVCGi4Kqe66sVap+VSaT6fF6lKpbkqWKaBXxVDkZRSSRThmshSyvACPvQiJcqrFQoIVaypI6KMEUQjSIFTkx1mTZ0wr2S9xji8n0qR8aghmJBITsdV74eLuvlb+Vima5oQbmpTNTAasy7jKKImHcyG9BtBMaHTGPI+Pjr10JxGOq56H45ODA/4l3Z5luy2CGx4GgKq4fohQEI0jrDG9quNKMmESGgrUTUtMwKkW7YNT02+6rXBmqIFxwkNA7iCTKuq3nUwGvg3/sDvNvzR7aBtU3VGBK2g7Tthhu3WtT/q9gJ/OGoGnXZuUOB/CXKA8mbmTN8f+EO/G/iD0VWrlxPhntQjxu/UW+2cmM/+1bAV5I3UrXfyQvrNXtcN0+h1+vXuXa7Umnd9f9BudT+Ngl6vHbT6j6jlud844ZXS9rBUYKhEJrdGYrUs+rHQ4slkKKJhWTEspyQQNxRmeIKZIh76LSXTnzLMqF6YuYaddk9IWlcpCfXAzGzVM3PoPdJZQkgNgm1shLP1Rvh4ulV9yYbfqGx/ohXYeCnmi7aYvnn2Z+fr7E/OLw6nvy/NCtYahzEsPr3aW5uWlddE8K2VZb6jsWDRuqAJnBIGtdQlxcxDVENt4fqqNh3QN5TB+THY4+KE653iwhhLyFht2h/6aLZwWPulKzRRv9rSrOk5V59H6FriOTyaXNz7hLu4NaHtzLSeSKckJFY5PFGdMRfnwWqEXJw7WN4TiQIhmJN/f3XIUYtPhFPuCaZOeX8mY0U1cXG9ok6he5lmlDsxLo+OU5YiYxFaiAwxek+QFgg6kiXwX0zQpiZAEymSpZVhpZFiNCJoRsmcRJcuge4gRJIB0gwmI9pG+D2j39CYTIQEXoJncIDBTpXlL+YiTrFSj6R4leM7+2Rtda/9L+9MgTiaYVAp+chhT5Ak1a/Bj6F2LiAEYwK6uUEBnQlxBqNi7k9Eo6WbS5nOsWM8W950cyOXpHC7KeRjOeFCCPuL8oy4EoaYI8HZAuEQRlaZIzSjIlNgsYfFUqt/lKCFIsqXqU5BR0MwGbktnaPjkw+nZ+c/XnwsF0t//fHn+4OgByXQZ9hEs1KgcVBzOiOf6NsXcM/oSDfUEzX5AuhZTemMy5vmAX3pjNwj5ZyxT7WmM3BHcb6APKA7X0AeUJ872BshE7Ooop2TsP/Hy4Nu2lUilZLRLfsl0FKpvY0CGvr1QaOJoOu37WBYdnvwIWhBGMOamJif007P1dsAGuw70Zs+OgmLgf+zEyHcEqdd6Ba223Mq+JOj8DJCoL8hApxSgKf41EoGeI4zmoAIit5sQf+bdfnckLzmpn21DfQmu+DwzyG7Kb7XLiBYhjEci1c7Sv/99vyuDfs/9cB+W78k2Xorsn7TsP3qsQD27TeytcLfUEsDBBQAAgAIALtVaUaSRrCZqQEAAEMGAAAfAAAAdW5pdmVyc2FsL2h0bWxfc2tpbl9zZXR0aW5ncy5qc42UTU/DMAyG7/sVVbiiaXwOuE0wJCQOSOyGOGSd11VL4ypJC2Paf6fOvpo0YcSXxHnyOnYUr3tJM1jKkodkbed2/eaurQ/IZ1QF565fRPwF+ZkW+QwmeQEil8A8pN4fPbg3RyIkzKQVna7eSVa39BjSzpwL3cbLgIQK+HTocB0AvwK+79DhHye1XVrblFp1nlbGoOynKA1I05eoCm4ZdvZsRztDD8Ya1Al0zlNwRId2xMij4s2QrM2lWJRcrl4xw/6Up8tMYSVnsfiLVQmqefHlFhjcDx/HjpzItXkxUPiBx3dkcbJUoDXs4t6OyYKw4FMQLd2BHX+gjnA3IY+uc52bPT26IGvTJc+gU6W7EZmLyUarU80hWZcz8G22xNUlmUMIvgLVkXq6JnNALKvyHw9YKsyoIh20W/MDKpDPcpntQg/IghxdlmRj1Tsmaq//xJwvhN4XWoR+XxFrHaF/7/nMQdCJq724r6G40Zblg/FuFe1Czm2M30ho/ZEwbgxPF0XTH5rmSDUH3cxBvcg5kqPgaglqgijsvkQDdoKVsQ06+fSzOXGf3uYXUEsDBBQAAgAIALtVaUYa2uo7qgAAAB8BAAAaAAAAdW5pdmVyc2FsL2kxOG5fcHJlc2V0cy54bWydjzEPwiAQhXd+BbldsFvTAN1M3Bx0NhVRSejRcNT684XUGGeHS+5d3vdeTvWvMfCnS+QjamjEFrhDG68e7xpOx92mBU55wOsQIjoNGIH3hinftHhIjlwmXiKQNDxynjopl2URnqZUEiiGOZdgEjaOsswYUVZSTisKK9v5v+jPDQxjnKvL7EPeoyl7UauFU7IaKnN2KDzeIshqUPLrrsrOlEtFEUr+PGbYG1BLAwQUAAIACAC7VWlG9YvaeWYAAABoAAAAHAAAAHVuaXZlcnNhbC9sb2NhbF9zZXR0aW5ncy54bWyzsa/IzVEoSy0qzszPs1Uy1DNQUkjNS85PycxLt1UKDXHTtVBSKC5JzEtJzMnPS7VVystXUrC347LJyU9OzAlOLSkBKixWKMhJrEwtCknNBTJKUv0Sc4EqnZx9E0sy9JITlfTtuABQSwMEFAACAAgAMwOBRM6CCTfsAgAAiAgAABQAAAB1bml2ZXJzYWwvcGxheWVyLnhtbK1VTW/bMAw9p8D+g6F7raRd1zSQW3QFih3WoUDWbbdAtRlbi215klw3/fWj/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5UBCUn9/aFpkvSBWw7bgyT1cXPh7g2y33jVT7G4RhF9UKuq1obiWaW4JaDreNvu4oSHPbLXCTK2hKNWNPIgD5hSvFbVtcGpUDoyNjjaVDMKPVlWuROkFYZJL47B+0sX4jaX7q15QpAf9DmE9I1NZEpAE83wr0MZBgTQ1gsa3NNVns2phdTjp/THp9PTBVOdai4EUcw1UIOIYBN5x2dnoICoprdPFzNcL2Dg6CIxFGMT5mkmF8epAm4Wo3ydA7OAiOpb+bgLbmtox0XMdRM7UdxOjEOmF+ro1MxEvZnoM9Y1ZlH742cs3RdSbag/P5H6M4iNEM5pZMrC771ttXzeG9nVOjO59NVlkG3YrzACbPKq9mFvJs5BPAluexuenn1OzDHnSU89R0THN9x36XxVq8gFOIwP7pFqe2JhHYnvHIh+VpjwH1xO0yCF+apiIyWktSqXlIOYa1eRJQVJhqVj6i6qGSeRqMtHGz7uegY9xV1wq4E8MWM12cYPPJzCPv8aW+y8XZRXeV88VFgy3zuq8CV7m8YVXXCXedQet+bS/C6pnH199QSwMEFAACAAgAu1VpRpgJyTKOCgAAFFoAACkAAAB1bml2ZXJzYWwvc2tpbl9jdXN0b21pemF0aW9uX3NldHRpbmdzLnhtbO1c627juhH+f56CcHCAFiji+63wqtCFTox1bB9Lm+xpURiMzcRCZMmVaO/mwD/6NH2wPkmHlBRLiqxI2XR7spWFBBE535AcDmdIfusdeA+mre485mzM3wgzHVunjJn2vSf9hNBg6ViOO3OpR5koiBchm2zoh4rnWMStII8Re0Xc1YfKHbE8WvHlQwQyoeJ2x5hjny8dm1GbnduOuyFWBe2JtQM9ag2eSvVlnLOn7hNqKD5ZsDuypMm2hm25L9deRMVaagx7DUVOxSydzZbYj2Pn3jm/JcuHe9fZ2as8fVw/bqlrmfbDsZmO3DshbJkeGzG6SemcNsTasJEDtYWp8+ixb325rXT62UCL3FIr3l5L408eWLLBDGMkkHvTM1kE2e306v16KnJL7mma5Zu1dqejnIDY0EYKpt+qD5v9DAyjX9nREI12vX1C2iKP1E1rAmtaWzkxEme726Y6kTzsDdvpGNe551ZOg3VrHbk9zIZZDlnBmj92rzHsDtVsDB8cb+5o6k6/oaY3FDdYzHMG1UhAETGnmgw6vqIb0145X0b2nRMAw3ij8lpPqiHfsVCvK/e0Hry1lFYDdVu4gXtIw20V6vpNrd9UoU5r1NVBNaHC1+vSJQSZdK2Daqz2OWBke9RlI3tFv0rNuHS0Kj6CCxfMD3Ke1Gnx5xC2ehCmaqFWvd1t40NDbjabHaS2tbpWO3S7/a5cR7jWateaB6XXaDaaqN5u1/udQ73baDfhbdjvgJYW7ndQq9tqNbRDAzcAjWRZ0Rrqodvs1+sytIZ7ffUwHCrdWg3V6/VmSzu0O82hUkMg3QQdcrPHDdjUmkqzc5AVud5roqE6VIatA9ZwR22jXgN3arVDS1GatdrRuMfRRc11LM09nNCcLyhMnYLU2qO3xZ1rsNy5LggbdANezmiQ5xT1irD1+ZL4vgtSPG2GQk/5MVb6tBi4CknnmXJQFX/HVkk06ebMmtJZTSTMYAR5kCKAS2e+b+XARRMnwETKzAsL2vJzZhboROrM081j7oSGRNbMkk5JntKZnzbzw8JkJp35eTMXMpI+pTM//BXAHZt82SInEqh05qfOLGgyg0pnfu7MxiRSKJhFJM+XQSIlgDVE9swUf5ZEpTM/fWaiklkUrCfyZyYoJY2C6UQCzYUL8yj0UGTQXKCnRAoWFyk0CxWaLc2JgtdkLBlsoBWY3GhwCYqEypmyUKdXM3ny62I8vZgulNFFRVL9VYn4svxDo9P7Wm93/jioBricmvQreTyO60JCWbuWT9fEmE/HC1CIx4sJ/mxUJP67MHT6yRiPJrgiBX8UVjCb4+uKxH/ngX6az/HEWOjjkYYXI30xmRrCLmNsYK0i/ers0JrsKWIO2pv0C2JriiA8my5FnmWuRAUP2aa9ozna0+byzWhysTCm07G+wBMtLKlI2F4hzSVfwB2KK5rLOp6DDpdAxnwdfCHmX2hAsmUVVnI5urgcw4/BO3Jp3q8t+GGv6M0MT2D+qJ0DeIV1Xb7AC2X6GWYOPG5aEDT9CI72sSDoV6yDZ2A9B2wiX48uZGM0nXDnmmPdmI/UJ89aEhs5tvWIyHIJOATZY286Ow9KuLPRle9jXuGGdPzLJ3DrkTxOcWFfJzJt4cz35p5CL9xVrpmCZaVijc/VL59Gf10M5dEYawuYPG16szDEquftEVgetsMQsSyHDwOaJqs9sZcU3dIl2YGLPYLYylwJsS2BwfPO/GNn/oYIC5bWz8GqnGj488/n39y7kTGGsHJDXDvfEktoi0WG50PewFYSug75fMteGkvEHudv1ZE3GN1M1vWTQ8szR98+rkQXXjEoHfwezyExQjhQTKcQCF+Bx0AM3BDTKgQcTYbQnDgGw+7dRfxwUkjBZBromDjoG9Rcw1zEOnINc1RMxQ1W9JHBrU5v+YY0B1jMnu8H6b7Djw0WhbPZk//c0jsHYoRFyR5mFspNz3eo89e1V9RRwkjM42U0tAeKJtCte3HDiqBjlrnhO/N8aj9d4dCafjiOmeTG2VkrEfss80GEZJiq3ca3zNafNr/dO9fZiFKLeOFi85PCX76xI/4Q5367s0ibOfTqWJ6rlwtVnqiY7xb5Urfy48DNec/Ghr4YywrXAP6+IWy5hoR0x/fw+XX5uz0ND2XQF5hXp8Rdrv/9z3/lV5Poj1+KgtI/F9UDq5jHMfyk728Th1Hv7zn0GLISh4qXnMBgsxxC8++dhTcEtpQNQ1Yvr8BhdOEfzs5d5tp8RJVcyfOPEEbEVq4iXRH3AcKQ4ThWUUVi+NxBWOE+HM8QO2aZNi0I/+a4zgdvjGYLWdPE4QoWimUuH/z0uEIEBfcoyIJTVgF96qU8gUCVUElXJiuuU6SKMCbAuvTfj6tyn5o5ngqOJ1Y4ETs7FjsA28x1rBm/Onh+VwYC/Kbj1qISc/mZKXyLSnhr50swd5IgqAbVaFFSdAZ9mPFdZaAyXpaUnlM4Y60iokFBUu7asSBCqv5oIuLx8iRKVRVxsxbt91PZs47Dhj+oivT8WJiUn9Cv7Jl8pDApr/O0MYUTxjNQsiaKDG87FOJGy/PMHMhQm0BhaN/wLS7DezDmt15epEtBQVxy46yoJLKfYW5osJh5WbTD1RM9HthPefyKY24f9eA8lag4Om8123sHzGQWPe3aYhywAKOzL97T/D+QSVsA/u1s0hh+KWKPW/qhAmcNslxv+D15BQU6PlS4OY+0ThpuG0YzHswKITcimItYXghn8xAeQfiUcybE8Vd6NmhQfWamQTVrggaB2tPzZ+82t9TF4AImDX0zXhaVXoe3HNdiYxaHnaiM4tkaVNtw2AgxkYKYV4ltTbhU/Jdo/WZnMdOiexqGqUhBxDTZox94sDSyPVtmY3rHor4dlBReAkGcOzpiVDpecRImzjapOL+mWMph5NYTo08JVWHeOcaqlEwUhmju7NHo7LDErFdTmgLZU9YfVKMZFgJUCmeVSWRd+AoXOiMuHGMW+g5OM4uZuKpfhJA3I7pyE1ZvQ3QprXY/m5NIIbr6SqvRanwHoqvW76q4W5jowj3+vIbo6mD+FCe6auLzvYkuuc6fYkRXT+ZPQaJr2OVPbqKryfnsRlGiy+f/ixJdL1ovneh6eaJTiC6txp+iRNfLs1QSXSXRlaR0plfyaBK9Z6tIuuO6j38SmsmOrcF51sRDK9MTRwTRrH8ZmLgK47tCfkG4cjbEtM9Lmu1702z+ZQi/m7+ZzjVuQ34ZQgQn8MVxVzGn2Ra7URxN1Cm4pmpE9BtcTajb5FTVElyHLllJCZaUYEkJlpRgSQmWlGBJCZaUYEkJ/lcoQXCTN9m4Ez/tbRx+S31espElG/nu2cjMK+DXk5GRW+xcbGRE/h3TkZE+/b/ykYxuSzqypCPfIx0Z+lTJR0ZZx1jgfImOzFhyefjI7H8a87slJJ++m/deSceu+BQkHdtd/pSkY0k6lqTjeyUdfypZx5J1LFnHknUsWceSdXynPOH/gNIrCbgfnoAr2bOSPSvZs5I9K9mzkj37/t/lK0qflV/mK7/M98bs2ekF8EOTZy8jnnNnzzG/V+osmPhi3FkA+qG+yxdZ2D/GV/kKUGcR0e/AnSXLAAr6Tv7Hz/8BUEsDBBQAAgAIALxVaUaKmlIXtiUAAIUyAAAXAAAAdW5pdmVyc2FsL3VuaXZlcnNhbC5wbmfte2lUU9fbb7RaxblYVERA64AyKihhRrStZVaZZ/lDiAwBwhTCFESLbWVQEQIECGiBQpiRAEkgKpUAIYQKYTCESMMckgAhhEBC3lBp17vW/XLf++Gude/qh6ycs5+9n+H3/Pbezz45+fm23a2D+07uAwAABy1/+PYuAPAFDgDY6bb3S1nL41eWAtnXjsi7t24AavpOzcludoEtbC0AgPrM/WLf3bJ7ufAf3CIBAOXHW58dmVNLIABA96TltxaOsd4chseTkDm3PYsJZQnJCclvxlI9Y6e+1CGMPEvuOfHTkZ2d+/P2Kg5+dcUi9w407Y7Jo12v7hd4fvsN6tMD/8xd3yvfLDjxTbd/xEUJbFWvvXG6mmsUAzNlC99kVkabOVZzBbUwWiUs5Jjgoar4Hr+Nl8jrgRE3vGQ+tSDV8UnSDSZTPHvLPO55EBAFfBgat69ZJvJ8OeyDSOR3qG4uqjPbFaOYsaz0uS6ZIFxOPmbgp3iFqIFeYyU5WYO2ZY1j+z5c44Mt4c/jz4JzwV/ILj/Jy+FgF4czieJl8oCvp34tRNWbLBnxAbxJPD07XuJpvCmiIpKM0sjTTZyO4FbVjf2AlsMZh3CiSTO1a1NsH+l6lMk4t0DtUS1huYcWfFTZJytkwIweTdeymUmANDLyhCGo+VjPVaJlm0tAx6Fn0SMB+pvadm0ZeKOZ4FYISsU0LqqexCndxYCq+rxb3wnYMDSaTVrwU6UTNhi8cZPYxU89+HFBDcWYKeqjbIwL2+fWxMTIoiPta38+QR33jp2YXzqKXvt9GojgA4GIZTVEhEIymMXMkW7ypOMJS098Cg7RSUwJg+mVd1BJwjeX8mmrYPPeVDTZ0IfeC6NfyfG73JEjCXvOMpD5dwdxOCixkzu6hjcQGHHnC2pBEoln6seFcq8c+PEN1oWZMZ9Re9W1N3tqxh1eeWXy7BHrAy47gFRSYgE8jbUDgOSds4DBG7KznhUQGN+xyecNYf3KQsTOgBSe9sRiQYNd+d5C/JeMRxtG9W22M4dwhu0REWZf/rpAXy8OPIU43shac7RT+KavNWNYNpCyKeq6ZbacsykbsXGiv6+VKB/RGNYplJDMN5cwkjoyMxtK5OIydySTo3KKlXhwavz4Ajrr5wLHF0uPzqldoplTMQi7j3qSCNcy5XIq38iy1w+nl6QVTxezH136oOusZif63Zwxh4Z2Hq10wFOKlQIZVYnCVmoiVx1QZvzgCj3vdi63axGKO5kjyeov2FRwt97d8/okmJB/IbNJ9Sh2AFewOWfH5hpkBkH7CC+nnyW9ujIb4PVq+o5W5xwSBMrLcxnCYw0bMlgm9nNjFkAe9ZQfq717A++Oz2ENbRDGjzYdnm8zUyHBqz8QvakQUs9CLCrvx3oICebfytINNs9gj0wZUFb9Jfwd71vSoPhmDmZBukBfIZuRY5vs/3OAqrzqMp3HKayOx2qRbhaB8ew2D4YgiZpUw7qw8XJIj8p35bV9dIFX+V3oFIJSCyPNdwJIhpb9FHNpweUXBa6Tj17aHYn4z7OslJPeHRENz3zJm3kXqCTRUN2Sf3OOj9oluI21yzoov+rWJNxuRVdTTRdeJAKJFHOm/AkFr39FpJYjpoFFyeiPkD2MR50hHgep59vknijqlNTt9MXxTXYAJy77XqEOmA84Pe01yAOv3+okm/XywejE1aAieBEoAGfjwO/ip6ECgwi9QH5vXZXLQXLDQNjVLxm9tUOmrABcb20qjb+PMlcjyKVsfB16dta5rnoTjgD7uNT1bv6WlBdg4rxswhMQeHomjGeS59D5xOek0frnvmSWliQgwALIL1Bmus2k+ZDJfrtz3Ul2pECIw5A53fHtJbojeQxbqxsy1gz3Uv8dRDChms03EBvQDdxGXzdvzhMo0wlW5nVICT38+hp6nfhM4k0mcF0BAC46K+kWMNPQskvueuFPtJ+DC/2/Kzw1bBmyns63gRXGvjBy2yIe+9tzmSw5zxwHtYxn0ZawG8ITBL1MTR22J9vIDqYtY74c6tUKZmjERJWogQp3LQHK7zu7cWbAebZ6aWDZXRKcf8UAvHktFKcnjfPuaBDbOAyAvfPA04Uif9G1zFJQP2XlWsgYFuo6bZoBG9DNgCpZAOnPj/LmXXhzRjG6JjzRySK/V6lTpuglfsJCn7hTMB5T5T+yHEsv69RhGeUsrdWwWv3HQm4dpMaU+jxmvcZeojYyBPmTcA4fsqFOJfnCOR+IZZjhGvJmD1aLqQQas2/iBY20EDt9Wfx8fQZL94MXaSSatBMQLi0Qf5gCkb8tvDg56evoq5ZpCO+Su7kOxk11fz8YkUMm808CM/OwqRBjue5YuRH4KZCr3W9HBxv75HoUvu6bGLOAHYi2Jk8oPLoVaEupw31t6Hvt7VVGnj6DHNhA1NWkBo/P9YnZ8IPW/VVK36Wrzzo/LVR8DM6HenwwVXJm385hw62av4riE9w5y0UUv1TahhkdeazcCDtvQK4bhTqS5kassrkQkpUKbLRzCmpQg6gQuNW4DEZ0+nplDEBRy3Gg+GWjIX2f5trlhLFmgVHmfNNCHTGiKoAB7lhGqPEGTKgxmWR7GKcWOrJGWGVFIMrxqaVSrN8OQAuib1mZIear2tfN7/p18tdzakcMoRVH07t+jp3ODsxRu2poiQFNwQX2sMKQSWiBj918J+DFVECem53dBQwiByny/1j/Y1CB0HCsvBjVb4QdCXBdtVYh5TB3ddmgLrsjFZFpyKWzLEdpFDUltLP2speuNGHkypejedC1iK3wcyCnPF43JLLiij5AdjMIPpEmg0vPfaP/UwQhxyeK+ytSafUvZvxgndV12Zv0jGwTH5Uw+qAuOZoEg1ANNFkBhk0Z8PEpg2pIJTfEZRWxGRCQN8zBmKgKIWVKTGaeGe+B9oYGCYqFGvJCIlfvtNk3QlirZfjV4bUiZfRwko2wJeyDV0eN8TFA8saMpmzlv/E8C1tQUGqsts8Q+tsbB9Z3dufUYyf9z/q2lnX/bFPWzc8vWx/+uTv2T/k8M34VVM+LcnaAZnmvs3sd5Dqk1TFgTr+GDS38mLgPJ1cgMB1esb/YW/q74c82P1Rbvzh6WqMgQLyAWaklZ+gl4djRaVEu/ZRF3O+G1MaCXh3WoJE/4UpXX1oHkv6cO1q3Qi7tmcvQ1GB7DRRuoRNya7xR4ZBelV1vZIPPg0vLhFStTHq9MWvatZvdyHHtjiWzICj36fv0pUJQBhkD6bralNFEUZZRhIhcQIX4aEXS23vqTGoTn0MbaoOYU9eqWI2yyaHvj19u79J9uUkcNBjFxoUFENJ8NgxY36Wm85hxmc7SfBdcsCtnY7QeABgzv7WHIe6ozfoRJC04IltRvdmTZ9X2yDlc8xZkLk1qDPiPndS3y8pC1iO01DKjd7pitYBsF/4J+6t6mfPowAaVawuDffAbuZC2UBk1B97lczKvAIbMMna9DxJR/N4FCuw1wtbB7ax2O+EJd9LTfN88fX7Xz/4U41rWctOp9L9wgXQEJbI8zwD7RB8D6A2btEJWySpMNmcM6V6k221SPU1JYyhrXQuvJ53vY2H9Slf50Z2BPS2hd9iqcG/J0XPzAqXhK+QaqLbIQLm5YjDYdWMVl5jtF3AKJqbn+l7zRkoURjcJOkEenZw02X5Qe9uDnUVaqDXJ2EKjzFgS7C1wd4SVYSQGq3tka+mrh9qPjYVyZ2CkYPrj4Qjz1eOAcNW9OFiXnK+PN92MkLNRT5Rx63p/2027vRvLH1cnmsYyJbsBY3tSuMpxEsEwU5xxoi0WsrHoziVt7gRwv7A4DgAkO+/aqhvdv4raAQDc/65fVtgWK/x3AZwkFVOlIe3iKR1ZEXh9f4q2rLV6r6xUBrz+ZnYnAND/S/F+mUDjf1vQ3+NCXKdREJsziND2pfSwkIia/Z5lw97xnHnXzY/D7fqmQ7Vnt/p9f6PmbqWPZIMo3VjJZX4v8604PSyR7WFv9yT7buH8HvO1t3+3Hyx1ZMaJppDlJEmazOp1JT/TuJX7/EEHe1tQ7t35pMGFE+kzaMRm9wlzbVl0yU4nMSnch3sO69ubS1Y8TJLEa92uVhX4mqkl0eLEza34e1wVopBqZKuKDS96htfnMdb9TvO61jJ7yW9dU2ruIt22QjvQKR+VjeuVlwF47/IQprY9LvplQVZA6eDUINbPRdb5XvaLu4nW/+9fyBAW0FyAVFPh2PRcOTpp4LG5eILCImWi00pwSBnqb9QrvAWcMEQ8f5SatKo+aCYYdPAAnaIRt5jkbCn47fUHM36vHkrYLmwbuId/sST/ixNvCzfX89Gt2cXrFfaJQfzFiY7A3LZua522FX+7ymA5GW2qnuMIVtdt2RxNAvcsc9ip7bM/gyDHUE2BmE8NUzGJvXyw+nGEKOJvdUQNYLoVma35a9EN7UTn7QAGJZgxV3Xz/a/Z6aUZz479h9b82TFGZiV6t9FK513SCYSL8I9Xt1yQlhiV8zIK1lnNh2q8jUDLxI81iUEEGyPie5SvKLQOkJC3LV/VeHCFmW4qSC8Nfd5vFHzFrqvGCrMcsXZ3+tn1AkCB8fVMrXfzSdmf4aFjHr2LHHcNulBytQTHrSmIzk1HJntE32c3ABKkVp+dhGtUN7fWD0Kw4xd+KxPEePQX7B71LPPMDkR2ZJ4BML0+I2KUSEsvlVcBv+V5NhDqQTEe52OpZbW8T6HBAtOmR9KqyJ3hQ8bML5zLtf6i7t1yzGvHsmsr+mGa2XW5n3DU9JcNRY3w8+HOjFXh41t+ALtZ58fbOWSpVzeLDi0sXLCfeWH9IFPuQaPA9k3Vx6H5+OMNNdows6rPqCk7y+WVb2qzbeW/JSlZKzvQuTWeE3APDM/LcsRpY1uXRH3Hor5HWBiufrAku87EwzvHKRqJ1KG2pMGln1PVFH8+ZHxIGMbuvFt+v43hTHf/NTgv0LToIFGDBfuJFvoZ5iChkbC0J9CCIZRlydH9BzD7WTKqJ643lalgAftHUyF7JiWjrX7wyjW8CVyUOLJrXLxinxIwJNDXYaiIRCWSbR5wo3uK43u2nSaQYSl6djvjdn+KRJS7cHy25jTm15haP0TEjCcwx6gM61VkMv4iiGlFDm73kaX08B67r5L1DjchPmfiY9shSV+QtsBUKGNVhZt19A3RJQ16EaDAeSHh3lMQN9KvNq12VedzGjactP8o3F1f+qiFTpD52cQBRg9Ix5x2GFQTA78bj4G3KN1Rdv7swSoGUlI3NpVeeqj6EcWNPe/1+mWAVw77q+avcMY52+gGH9vHV/5g/RduSUZz2OZL1fhGQThpqmObTJtNWl+Pl6NsOB70ndMQH90C3mLf0M1/TNTu+uh2ggyL0GkNgN1q5+CV1VyZAqMo9c/OPnbi/ko44F/e7rAEGcYODdIJIbExeuowTzPC3xSg35g4z7w6d4pYgQ+juGczoKLF7RnoCsEbh3NxCd1NnJmshrbmO40gPGt5YnvWLH48tk9HxCXTk8zm9N+VGWuj27dVeovaxtwu41esIbz5Mkf6arnR38Zc6EkOwufBMTd/M4BZN/23IS4iyxKQwRNrwpg+s4MRk1VtINSnaO+GkaZY2zBAo1W5jgkh598EJILpV4xg/YUS/yxjbVWXzzhk1Lpdf0LHOSydyU4uOmK4YcbthYi/Xwxp5bYkeG7Pt3bust37DefQtdec0D+Gu89TZqogWqz/3gErKQt1j+PdPP/tNP73RiUw49xAgfFkmfx9MNmFtL0ADAxieS1mW9vNiWYPOWbgnfEYN4Hth3nUEJO+Baz9tjJbSPAzG+t5iHNK9A3hmepmuZzANlMhdS8lKEYYJOu3HXphTQAwBpeOMqBRd3Li/CruDOm8XatxL8IEEBnsDDJpexYO0BaW6QbDthWH2uodz7nKCAGiuBfzWBSCdvXfirAMQwPfFUcnGeN/FegPnEtjvi/tBtJCEmU5XdvO6cd8rxQlUir5dWgoSmgbEbiMVbKeej61qwd/gChDov3vblanC3/E3mwPi+tNL41onqqybifiq9jcroLLhaCAxDANAHXVzR1NW9omw+vsI4b7y/BfNstWiTPm+19MTTdMQyauVuPk6hsDwyL6ACYboZE55Rnbc6i8FuK7jOMVBIyUnFnBMQm2p01XjNvwP5ymiI/2NR5sPDaJCoqxXD2j9Wmes21hJds6A/lWKwdYarXXtthYttQPS6YhlHh9TmspCD4MKBBEkab42zniD2IX8xeRgLgu6s7zR8poMKbMRpfNiM1sb8PRG1Tau/jCKwCw6X/o5z8ONyVhGNuLCly9JOLYp0PPwmNrjvU9mvZc9ZyIj1Fc8rpdfumz3zMVns+N94fjrZ4Ev5vBWmdRvdxCm3aW717V93gw0IOxc/hMxj6Xx55FBdZZzQzX+XbHneHuuRiFtafG3/qo8Z3+UYWBAN3drW7bhJtMZrwXVlQqGFhce2Ba/QYfIr3IYjppxJC2czFutUg/NhthuXjyhhfjAMb9wdFkcPWbOSIvHTso2EZHnF2MTHaRX3+BS/88SlZM/d+/iM7/q7xASxbAQKq5VJxtIl1tJkr876N7YmTF3KwlEsfbdnjNai1+vqL8r+INZSGc6HiMAhfBp7tPJFZi73h9vz2Haj4EoZ5ufLDWMZ3js6z2h62r7YKpWwgb/l4TnKpbG+PEa0tOn2ynIphbRYkLq1NWE46fyllcG4ukQszEE4eJhpr86iW+K9Ki3FjrPSshyFUlWOWal1dAQXg+dOCDZ4dGXUASeWjG/THI63hUo9gGqI0QA07TXemO7DtsoaykmafMfUO+Q/pncy3RKeGUWQFscqtu5592mdClki6juL2NKeFFLi1VT3OPFPaYyJ92UCwvKpdX0bgc4FpW/cntra7TGULQqKnzdLPWbICXLmFIiwXCO7iFFg0vByc2VIWAc1z4lKQfYM1Di/iLnzlCop240Oz0bkz3gNqiU3/vit+ToJ3MExdI3CtVZbq8fVlOcr/MEQ/gWHEBBe5J6vzcH2dAIBUWLj1b5ORqT9Nt0M6baRln1fWGtRKimK99aJRt8Fusbit9wXINrLCJ7TUg9+vbNR/IhLdX49/50gzQmhoPrlWXtD5qdXd1yEtqPcSKA8e+A+3uD7L1HorwIp2ccXFio+Y6BXa0OuhGZQAb8/fGSHJJmdI84XyxCmA01PAd7EAc+RMwBpxfD7pKPRrk4Pa9OxSjW/XuP2U+X5Ku5AZI9BK1j9eIKEGtNX5awg7ZAMLXhixaXRV/5GXhh5fx+duUSnD6yea+htyTVs9W7Snbn6ouI5MUnZFs7Q6/ojC2nUGVaChBfSyDGVzt+6xnZXg3wzEVbEo63VaVlsU50Xzt7pwPWz+mXNeu2qcI7Lqbsa+tiSu6d5rl3awS1Pw3aa3u2xpY33uyi7EvoeJR86P2k95ngNkzfsFgmYW+1wryjQSomWL5UIk77KhNo4qifgbK/UtmWtZcDab37IBWaUNBCAzCOhHnkIdIR88olt+IuMFpkep6Km/XIdqYzvDY+XyvGwmVPUaZbK/qFr8jzuXboCGdZvbi5ApbXxtqVc7s+yOwhCJm6y68Xh2aGplP2E5Xg7rFymB1sUIUVVI48oixD9eOiDf+LLOqaN/uxNXQet3qRvNycY+xvzNa5ECxVt7eGrntEV/8tg/XesaRATfoZL62je1VfhLsyn1q4t2ZwKhDVSZ9ALuxCl++4tYV9OAyYFY1aEOrdFYFXuOzizAPudroctYoj1SGTwpSY0KUv/Avw6AP9CTohjb9GjBSA7tdM3WhSltDAs4+Uugbza/UBA64tNTwWJV4rX9UvFIIOXoISYxGcfelyeX47bVrqcr5hOt2cOrE3C7IGYLibByqaxUi9Di6sxd+Dw3Oo6wEcpSDCXecd0/sG58P3Z7xDKd3n0b24apWqOe75J4+gx511Rh0tg6r3Bm8Dhpbmomfl2c96tsng2rAyzdKMUovcTqLXH40lu/6FofDTOnnlOifSVQco3G2qy88ZteHR31u55Mv+Ds/CdrN2MUMmqLwryxciA0oOBl2oF/BWaO4L0imx3uoJCUmulwXnYZOckO+tgGPtPTWO7kxbLcPN3grzLzmXucuGUE/uVrAFM9pXFS7H+BNq8yHqy04g3BpSiyTTvcvGSDZZVZ0d0NOdZPbTNAlOxABYuHNsPtHS/CCLHybC5e1b/rvXND9KcNCN5MlDNd4MVTaGR0Y6UgEUaaJB94rRB2tGnhu7IwFKUYh+Y7NHtuJrpH3JjkPO97gYvHndXSc7H6rguqFHCAppPFz6/InFInuccgd+k0HSt2QV3oz3hqx6z2FBzDHphw7u00GGdtbJ776Uce+QrlUOZTc40BlLYXQAXlUeN6iG/MPL+zIkBCml5lf027ukT3TeLntAC46MKppPAB+jeq4PgyL4rcUgIdA2FPR8f+cvHbUv/NzvzkQhLuKfX6h/4JrGShmAV3pe2eHQVPBLS2wG32dZkKyfoVpUKGnplt4/gMo3erpQiw8LIW3HN85v7q9PzOGRyrppRHdgoX4N/Mx/wfn384eHmYaeAdMLK98gSM2cUYUtpaA0vqI5+JBB3uvwssapdrlWGX8X3hezSnGDIK2mAJ4WL/Lq1S7cavQOpF2flY9+q+j45t7VUZuSYuf3v51ln5CylQ1V7S+FD3cZGKmapZwUdbjuiImhWuTeqmUe4uS8ccRmbFP0oul65/ZlzhjzIRHWFW9mHeWrmVKDUy54C0DH9c+DrevTr5wvUSr2Hq2YpMpgmy1u4vmXYg40VBze1M3XDtctLxjaMGVmPE/fHLzr+Bfwb+CfwX/Cv4V/Cv4V/D/gYAXy0oH6te2rZ7cEi1mqG4uPkbxkoR42W1/yv9Aa0R4v2QaSGwVlSPWyykzZsJWCloqQjP3uyGrHIYg2D4A4I2RmIQQk6atfdY/XAWOuei0rXxwKhINIyTDc/peagOM5gTsk8ip5ocpXDVzUTeFKhVTmcHwrN4hZQBgVqNkTn65xzaJM5wEKQfk3hZbE1esB+Cev/iI3/sQ9s02cowHxy2AFfHYCOEdM+VcSMcVFdO4qxziyp9PdOw2BphkHSJBJJ4xN1eOscO3Aw9DKzUMlivmz6BvTx8d1UToUxP9VfKGQxQBb6bIhmQ9qoke5UvkRV8YtvA8HfXUALUq37b4bv8Ax+T3cQvhczMtg6mMXzITF/xQew6r2DxOl4/Q5TZI8UwJVyOPtPUeVuOXWU3rXbfMGrZeNooEievOUBuZrC9U1954lF2Cm+p6pQsFtQhJJUJl6+GLl4C8iPJuJqw2FsdnRGv85WCG/bf8w/eR9hf17DbfUKehaQ5SCADAfWx3ptlz+Ien3/80ehWpOVPUCGEMj1vAsLpCmi06eUG95Jsd5yaikJev7DeaU7lpc8P+3YDBIZJopdw8sckHY/z2cq2XuytpWKu2Q/OnoTV40aKbqrN/UR6sSGfmmp5SUk00XdjWWvs6pS+j2mFkas3kVpfWKHZUd0cyefDKyvtol4oividHu/DPHk8L2J5AW8wizjp3BHTKQrjSYE96mju8wFKVrjl1Vd07oVi+muiNOWB9z7M9VC4TbtN1agNMYLtHg2ulrUMQpnC6vS9xNyka+RV4JCTfoRtLydkP8CwKRS5mLNNqR/VvDRfH/3JKbZbrO3wZ6pBsa9B9vpd2gxQ42eSW2n1HgG7LaEziJchOAsuuOWRFrYfBhsO47FGD8svGNXZzOHu2bog+5dJnnZHeu2OGh0ZeKg3vFnvtxcWPnLc5N/traai+pvqk9/A3Xb59CheEcrjA1sI27Ix7s67SzNcBJNoljlIUQipEIPhrS6xmS+lUCz5X6zigRdNLx007+CAusMR8+sLLFK5KjNxReordJD679YBzl2lmgks0odsBxy+5ub71SoewgWbKzKbsOeIH81Ip2Jyr8R1OvF3PkUBrojWC5XBoUS9Yn7y+jCSKsUsx1zy0AeGGEa/KapCayKYvGV2U9wH0ticeh3HEJSXi0uTKCin76PDJnJy8+s65Q9DjFjD64q5Xr9+Vvgfy5R4IX6ufm36+eCJs7WoqLS1Lgp6BH6xEdFZsypXQPuSfdqfqbWKHDcgfY0bXW4eq/UcS9+JYS54RvTMj3quZfg+5RAmdqCygQrCegE8RUQTy8of8h6H+SmB60lEL2GE5lcD6woNP2Cl27yxTumZxcGjuow8JxbdV1R2luyjz5lyhCbXOhMpG5XxI0xtPrkwJXAfH/kgtRWl7mJNw2ahx1ON8ZRc9txhlIk1nx8orVcms20MurJ1fiAFpkui0kFbAG5DB1UkJhSmm0FotJ8e+idB26ED6ZFdCOyMzoCqvbFBQvsnM9WtJ4iVV6ZKTFOqGNwD1V0OUhs/Qs5OaEochHn285QT4d164AWLfRoAuE5qf6Nl8GPtV1IPqAJLTZKZfxlSXatuuvsqT5Zv9NJZBouHV2bLzwLukR4zRiB3JG2ExRXWYnlPwqhlDdJehdWrmjJKi98ypCgj/oqHOL4PHiWvvgaTMrZ/re0bCjpcfwDVB3IbnkRw72irYNWispismnf/bKWCMy/0MI/Mqrl9K6M4YbpUpfQ99L+6NcyNLff7wxypdE8Sk+qchVoQK9Id+ilqqyO84KfWzfV4u+npV7x1Gtr36TzS43W5iV53jj21TJt8b3rJML9GfuVRx8924YUqoulbvnAvdhx7PwGaHeCQaPCW5JTNBZhuxEz8eL9u4p2RxfCQoxvO9rQWQFJEhWIIaZo4AZ7U7Qn5kdPGhI9oB5N0AbjPSOy5wHZHoQgY4v33d5xJgASy57DRRN/0M+n202fPD0w7R3LsWoqeHp6lfRWn8FpDYOF5hElCAwmp9MHXGBbu6cWccRma0e1O47zRqCRGCRNIfISauD0ehCjCFKPDyLZi4A5/5V1Scft50jgzVNNzvMfBAboNuaGHkoEmO04NabZ+aY2OQ6iK8wa1+ye9qZlBB7nVvUdWQpAyioTDNN1jVuYYerbvp1ayTs4uh1r6cXRuSJHBBRPMHzCUDKCFRKglbajTfaAwb/3rvkL8s4sR9OGvRr1HD9tbgv2L0QwCbdW+pnLWodg961Rcpf5dvSh/U7aWZRBTpnTRPsG+hOIEV1EmgBdYpCyA1WKmyyZBtvkoMpUcQc9aTT2c2KoXQEnIkmc/QWfmcx4oWQmnCxH6fEfEYVTLm1E9Rgl5ii0sOJ97nvz2cFG5kGnXNuObPsmKU/ZXIscncGtKUyZ+DFsAdQESI3wG8qKPAD34K+Bl8z3acGN2eidrpWjgzeeoCQyGGhLLmyP8ZhDsJY+K1kJG7GVeqyoLiYaPYk+XTSC6Epbmhqs4kF3EeQpxVowaeo6DIiZgLFsLWmSJU3x4jdxWH8yRoBuME79vck6TuK16ZrJUpme0HMfCHlV2lN1jMfN2txUWqPFAZ7wDALDq/1Zk5rrAXCXxVyS+523FWVKI+o0ZD+Mzsw/nBKrHCMgiGpzEMGqV9Qwipbw805wWjh8ZcE/spoG6q2cYC/QZHv/W1SJjEE+pLl3Wk70xX8MQNfFiqklmcwLuwjQeTQREwf9izcn0KfWNoQv9hqGZHqMTvpHToxRYpyE8jJVPSVa+xr99E9D2t/HRcUEhfL+LoNjtqUeHzJpP95BxWgQWwwbYC1O/lvO6iEV7WbejSSfXDDSBCmrb8Oasa0ouVGmEO4UZ9iYv7iYs5pzeMiXxjlIwa5gxZXSB+T1OKOHWMuKxBbBB1o8XdFHNxh3n44al7iLXFMw9H4xEujawg1Cm66Asgmyh+5dP3VZQsTU6yymbluXWuRkh0TE9x/M9JG82IeBwH2CooRgH97BLIuesYQXnagPJWonmTm7Lglz1SQuxSSZ9WhLINA7X1ro0WS/y7vfh3pyMqJFbSkShm6Oo4k7bQgutbQNuuT22tt7IEa9aaWVTLR+0oRvshgmblqwxnp02WUUzxdBQ9LIJtIdRnfB11tAEJLM7/sfzRR2gBer0C/VH8h6rkjyhPbk7xRkyjcLNma6cqPDs7ffjPhmvA87M7r9sHLnlsZvL8KRZCHIT4c7HGLPab2XbGQhsRMwqNtprZizOsIWnc7IkV/JD3134WuITychp67/4wFAvBUvDu0f0U5RdIpLaUw9zk0N8NqIrfqhJABZ44sQtC4BKmlIlX29YXKR1o4XLhivqoaccGSOPUTgByZqvAW5Em7gk+gNvYfNHfW/mQi0XdkUz5bE45fZKwiZtsylaB13yAasJIm9+U38Zmvw7hsinWzhdpfk8RrM+55E8PIO8CaA8YUj24H04+DDVryYXwzFYP4WZMlkyavOz80UnrcxjySdLleGVznSiiZEJ1c4KW/tNavY9U4INu58Gi+6wfxIi+iJmdIgO79afs0htBMv8wLGF0LV7RgZSzcDPJ6n4ArzjeEn3SUzh3S/TueHs4bV7gQRR4DNwztmLztl6ymksoxux6l3D/BUbR7ow0OcZQ37qTcrURrvwN/ZtJGdhyP1JN+L1XlTxfFuB7sY1RG0nLl2pb6MaznecJ8NVRS9HgJ3DSNFh/a85c/XRhl9qBmQB9mYfSa4V7AIBwofym/BGw4sTzSauPbPdIa/do40eMBFAUNvGx0cXZ75Ma1avxwj/Mqr+b0vAR9TgFczaY0k3KY7OVEmCpz43wdrwx6hAA0ILgRnq3Wp78M0au9bwLhjIdeelQdxjQ0GA2Jts6zydh6T1QMoqWjE5nu3jnZcjK9zeSs/9rLU/w4yOuKcmuAMhZ9dmtf1KgD+0CAJKtl7f+ZUGyAArW2bX2t3ZuNS1tbd/Sh6FGzxPAZ2UtbxJzOuljD9UFAf3VEYp6Wzom04HjLUEECRSiL90Pemr/0KzY0nJLu+V3dt/W3LiX8l9QSwMEFAACAAgAvFVpRteZEilfAAAAagAAABsAAAB1bml2ZXJzYWwvdW5pdmVyc2FsLnBuZy54bWwtjFsKgCAQAP+D7iB7gE1NrYXMyyQp9MKkx+2LaP5mPqZz1zyxw6c9rosFgRxcXxbdlvwR/cmutwmU/APYbaEmFPrXMw45WDCNQJJaGd0CCz6OIVvQvEZSihMpqN7lA1BLAQIAABQAAgAIALtVaUbO8+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
  <p:tag name="ISPRING_OUTPUT_FOLDER" val="C:\Users\Danny\Dropbox\Website\M8P"/>
  <p:tag name="ISPRING_PRESENTATION_TITLE" val="Section 5.1 P2 Histograms and Leaf Plots"/>
  <p:tag name="ISPRING_RESOURCE_PATHS_HASH_PRESENTER" val="1255a93892dd12a99ae71399b8384a13c9498d"/>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641</TotalTime>
  <Words>366</Words>
  <Application>Microsoft Office PowerPoint</Application>
  <PresentationFormat>On-screen Show (4:3)</PresentationFormat>
  <Paragraphs>115</Paragraphs>
  <Slides>7</Slides>
  <Notes>7</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7</vt:i4>
      </vt:variant>
    </vt:vector>
  </HeadingPairs>
  <TitlesOfParts>
    <vt:vector size="14" baseType="lpstr">
      <vt:lpstr>Calibri</vt:lpstr>
      <vt:lpstr>Century Schoolbook</vt:lpstr>
      <vt:lpstr>Constantia</vt:lpstr>
      <vt:lpstr>Wingdings</vt:lpstr>
      <vt:lpstr>Wingdings 2</vt:lpstr>
      <vt:lpstr>Oriel</vt:lpstr>
      <vt:lpstr>Equation</vt:lpstr>
      <vt:lpstr>Section 5.1 Part 2 Double Bar Graphs, Stem &amp; Leaf Plots, and  Frequency tables</vt:lpstr>
      <vt:lpstr>Displaying Data</vt:lpstr>
      <vt:lpstr>Tables and Frequency Tables</vt:lpstr>
      <vt:lpstr>PowerPoint Presentation</vt:lpstr>
      <vt:lpstr>Line Graph</vt:lpstr>
      <vt:lpstr>Double Bar Graphs:</vt:lpstr>
      <vt:lpstr>How to Make a Stemplot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Section 5.1 P2 Histograms and Leaf Plots</dc:title>
  <dc:creator>Danny Young</dc:creator>
  <cp:lastModifiedBy>Danny Young</cp:lastModifiedBy>
  <cp:revision>45</cp:revision>
  <dcterms:created xsi:type="dcterms:W3CDTF">2013-01-10T18:54:19Z</dcterms:created>
  <dcterms:modified xsi:type="dcterms:W3CDTF">2015-03-18T23:54:53Z</dcterms:modified>
</cp:coreProperties>
</file>